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3daabb3ccc40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47714d5a7f4961"/>
  </p:sldMasterIdLst>
  <p:sldIdLst>
    <p:sldId xmlns:r="http://schemas.openxmlformats.org/officeDocument/2006/relationships" id="256" r:id="R9e443fc0de074741"/>
    <p:sldId xmlns:r="http://schemas.openxmlformats.org/officeDocument/2006/relationships" id="257" r:id="Rf382cb82fa114fbd"/>
    <p:sldId xmlns:r="http://schemas.openxmlformats.org/officeDocument/2006/relationships" id="258" r:id="R7dce5ac8799f4ffa"/>
    <p:sldId xmlns:r="http://schemas.openxmlformats.org/officeDocument/2006/relationships" id="259" r:id="R50b585f38c1e4fdd"/>
    <p:sldId xmlns:r="http://schemas.openxmlformats.org/officeDocument/2006/relationships" id="260" r:id="Rb9eb2d4e33ec47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7714d5a7f4961" /><Relationship Type="http://schemas.openxmlformats.org/officeDocument/2006/relationships/slide" Target="/ppt/slides/slide1.xml" Id="R9e443fc0de074741" /><Relationship Type="http://schemas.openxmlformats.org/officeDocument/2006/relationships/slide" Target="/ppt/slides/slide2.xml" Id="Rf382cb82fa114fbd" /><Relationship Type="http://schemas.openxmlformats.org/officeDocument/2006/relationships/slide" Target="/ppt/slides/slide3.xml" Id="R7dce5ac8799f4ffa" /><Relationship Type="http://schemas.openxmlformats.org/officeDocument/2006/relationships/slide" Target="/ppt/slides/slide4.xml" Id="R50b585f38c1e4fdd" /><Relationship Type="http://schemas.openxmlformats.org/officeDocument/2006/relationships/slide" Target="/ppt/slides/slide5.xml" Id="Rb9eb2d4e33ec47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798c08f73e45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a0b71116940d3" /><Relationship Type="http://schemas.openxmlformats.org/officeDocument/2006/relationships/theme" Target="/ppt/slideMasters/theme/theme1.xml" Id="Rca60d0faa17d45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4a0b71116940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e0d83c81f4c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ffbdabde743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41305c9e844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5da0532fd48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5acb604a348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RANA METALL KJEMISKE FAGFORENING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RANA METALL KJEMISKE FAGFORENING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Fesil Rana Metall, Mo Industripark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8601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55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klubbkontor.rm@fesil.no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989 131 176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