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a5ac4cbfc049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46d76fb1b5421b"/>
  </p:sldMasterIdLst>
  <p:sldIdLst>
    <p:sldId xmlns:r="http://schemas.openxmlformats.org/officeDocument/2006/relationships" id="256" r:id="R38d01a352d8d4724"/>
    <p:sldId xmlns:r="http://schemas.openxmlformats.org/officeDocument/2006/relationships" id="257" r:id="R10693e21349d428f"/>
    <p:sldId xmlns:r="http://schemas.openxmlformats.org/officeDocument/2006/relationships" id="258" r:id="Ra187da672eb54c52"/>
    <p:sldId xmlns:r="http://schemas.openxmlformats.org/officeDocument/2006/relationships" id="259" r:id="R3a2436cd9c094c92"/>
    <p:sldId xmlns:r="http://schemas.openxmlformats.org/officeDocument/2006/relationships" id="260" r:id="R70eb95537d1c4afc"/>
    <p:sldId xmlns:r="http://schemas.openxmlformats.org/officeDocument/2006/relationships" id="261" r:id="Rb75ea26698814e3a"/>
    <p:sldId xmlns:r="http://schemas.openxmlformats.org/officeDocument/2006/relationships" id="262" r:id="R4cafad0879f34d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6d76fb1b5421b" /><Relationship Type="http://schemas.openxmlformats.org/officeDocument/2006/relationships/slide" Target="/ppt/slides/slide1.xml" Id="R38d01a352d8d4724" /><Relationship Type="http://schemas.openxmlformats.org/officeDocument/2006/relationships/slide" Target="/ppt/slides/slide2.xml" Id="R10693e21349d428f" /><Relationship Type="http://schemas.openxmlformats.org/officeDocument/2006/relationships/slide" Target="/ppt/slides/slide3.xml" Id="Ra187da672eb54c52" /><Relationship Type="http://schemas.openxmlformats.org/officeDocument/2006/relationships/slide" Target="/ppt/slides/slide4.xml" Id="R3a2436cd9c094c92" /><Relationship Type="http://schemas.openxmlformats.org/officeDocument/2006/relationships/slide" Target="/ppt/slides/slide5.xml" Id="R70eb95537d1c4afc" /><Relationship Type="http://schemas.openxmlformats.org/officeDocument/2006/relationships/slide" Target="/ppt/slides/slide6.xml" Id="Rb75ea26698814e3a" /><Relationship Type="http://schemas.openxmlformats.org/officeDocument/2006/relationships/slide" Target="/ppt/slides/slide7.xml" Id="R4cafad0879f34d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69fe5e1554a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426a133a7497a" /><Relationship Type="http://schemas.openxmlformats.org/officeDocument/2006/relationships/theme" Target="/ppt/slideMasters/theme/theme1.xml" Id="Re809837796e8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426a133a7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d3c58e227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74bf617fa4d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26a7d91464d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ae321887944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24bc007e4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2ae9852bf4a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85951c58a4f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RØINÅS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RØINÅS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RØINÅS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RØINÅS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RØINÅS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RØINÅS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−239 591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4 037 223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24 289 203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26 556 629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RØINÅS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EVENSTAD RØINÅS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RØINÅS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Rannveig Evenstad Røinås, Bioddgaten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25 66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rannveig@caravansenter.no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RØINÅS HOLDING AS</a:t>
            </a:r>
          </a:p>
        </p:txBody>
      </p:sp>
    </p:spTree>
  </p:cSld>
  <p:clrMapOvr>
    <a:masterClrMapping xmlns:a="http://schemas.openxmlformats.org/drawingml/2006/main"/>
  </p:clrMapOvr>
</p:sld>
</file>