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8eca384f9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3ba3f8f044dd8"/>
  </p:sldMasterIdLst>
  <p:sldIdLst>
    <p:sldId xmlns:r="http://schemas.openxmlformats.org/officeDocument/2006/relationships" id="256" r:id="R7e311f9206b44a04"/>
    <p:sldId xmlns:r="http://schemas.openxmlformats.org/officeDocument/2006/relationships" id="257" r:id="R223fb965999742cf"/>
    <p:sldId xmlns:r="http://schemas.openxmlformats.org/officeDocument/2006/relationships" id="258" r:id="Re7bc48f8f7cf4c3c"/>
    <p:sldId xmlns:r="http://schemas.openxmlformats.org/officeDocument/2006/relationships" id="259" r:id="R538df169c79342ef"/>
    <p:sldId xmlns:r="http://schemas.openxmlformats.org/officeDocument/2006/relationships" id="260" r:id="R3ed806f7165d455f"/>
    <p:sldId xmlns:r="http://schemas.openxmlformats.org/officeDocument/2006/relationships" id="261" r:id="R6ccbcce39d984f66"/>
    <p:sldId xmlns:r="http://schemas.openxmlformats.org/officeDocument/2006/relationships" id="262" r:id="Rf243fbd284f948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3ba3f8f044dd8" /><Relationship Type="http://schemas.openxmlformats.org/officeDocument/2006/relationships/slide" Target="/ppt/slides/slide1.xml" Id="R7e311f9206b44a04" /><Relationship Type="http://schemas.openxmlformats.org/officeDocument/2006/relationships/slide" Target="/ppt/slides/slide2.xml" Id="R223fb965999742cf" /><Relationship Type="http://schemas.openxmlformats.org/officeDocument/2006/relationships/slide" Target="/ppt/slides/slide3.xml" Id="Re7bc48f8f7cf4c3c" /><Relationship Type="http://schemas.openxmlformats.org/officeDocument/2006/relationships/slide" Target="/ppt/slides/slide4.xml" Id="R538df169c79342ef" /><Relationship Type="http://schemas.openxmlformats.org/officeDocument/2006/relationships/slide" Target="/ppt/slides/slide5.xml" Id="R3ed806f7165d455f" /><Relationship Type="http://schemas.openxmlformats.org/officeDocument/2006/relationships/slide" Target="/ppt/slides/slide6.xml" Id="R6ccbcce39d984f66" /><Relationship Type="http://schemas.openxmlformats.org/officeDocument/2006/relationships/slide" Target="/ppt/slides/slide7.xml" Id="Rf243fbd284f948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4ed9d76704b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fe74dfc7f4d92" /><Relationship Type="http://schemas.openxmlformats.org/officeDocument/2006/relationships/theme" Target="/ppt/slideMasters/theme/theme1.xml" Id="R6ba3609d927c4d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9fe74dfc7f4d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5cc61cae48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be4248b26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8336c840c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1f339c5d9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1f5a42334e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b47032b51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566f8bb42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JMT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150 031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26 231 150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34 715 821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 GUTTORM BJØRNEBYE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BJØRNEBYE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TINE BJØRNEBYE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Brede Bjørnebye, Eivind Torps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2408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bredebj@online.no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HOLDING AS</a:t>
            </a:r>
          </a:p>
        </p:txBody>
      </p:sp>
    </p:spTree>
  </p:cSld>
  <p:clrMapOvr>
    <a:masterClrMapping xmlns:a="http://schemas.openxmlformats.org/drawingml/2006/main"/>
  </p:clrMapOvr>
</p:sld>
</file>