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62add91b7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8b716e0444fd0"/>
  </p:sldMasterIdLst>
  <p:sldIdLst>
    <p:sldId xmlns:r="http://schemas.openxmlformats.org/officeDocument/2006/relationships" id="256" r:id="R66a22fef32be4cb5"/>
    <p:sldId xmlns:r="http://schemas.openxmlformats.org/officeDocument/2006/relationships" id="257" r:id="Rda615eb055214c3a"/>
    <p:sldId xmlns:r="http://schemas.openxmlformats.org/officeDocument/2006/relationships" id="258" r:id="Rdd4925d3e5b94256"/>
    <p:sldId xmlns:r="http://schemas.openxmlformats.org/officeDocument/2006/relationships" id="259" r:id="R3cf4e87c2e8942ae"/>
    <p:sldId xmlns:r="http://schemas.openxmlformats.org/officeDocument/2006/relationships" id="260" r:id="Rcccec38f76714884"/>
    <p:sldId xmlns:r="http://schemas.openxmlformats.org/officeDocument/2006/relationships" id="261" r:id="Rd7bd6d3656974ab6"/>
    <p:sldId xmlns:r="http://schemas.openxmlformats.org/officeDocument/2006/relationships" id="262" r:id="R37fb793d8b46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8b716e0444fd0" /><Relationship Type="http://schemas.openxmlformats.org/officeDocument/2006/relationships/slide" Target="/ppt/slides/slide1.xml" Id="R66a22fef32be4cb5" /><Relationship Type="http://schemas.openxmlformats.org/officeDocument/2006/relationships/slide" Target="/ppt/slides/slide2.xml" Id="Rda615eb055214c3a" /><Relationship Type="http://schemas.openxmlformats.org/officeDocument/2006/relationships/slide" Target="/ppt/slides/slide3.xml" Id="Rdd4925d3e5b94256" /><Relationship Type="http://schemas.openxmlformats.org/officeDocument/2006/relationships/slide" Target="/ppt/slides/slide4.xml" Id="R3cf4e87c2e8942ae" /><Relationship Type="http://schemas.openxmlformats.org/officeDocument/2006/relationships/slide" Target="/ppt/slides/slide5.xml" Id="Rcccec38f76714884" /><Relationship Type="http://schemas.openxmlformats.org/officeDocument/2006/relationships/slide" Target="/ppt/slides/slide6.xml" Id="Rd7bd6d3656974ab6" /><Relationship Type="http://schemas.openxmlformats.org/officeDocument/2006/relationships/slide" Target="/ppt/slides/slide7.xml" Id="R37fb793d8b46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8b1eb6c31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ea2e95a94f8d" /><Relationship Type="http://schemas.openxmlformats.org/officeDocument/2006/relationships/theme" Target="/ppt/slideMasters/theme/theme1.xml" Id="Rb7cc25d3c4cb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1ea2e95a9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660566c26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64859233f4a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c7bbc797148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0276c7944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f85a1dcf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a38931d7b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e0236000f43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ALICELINA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ALICELINA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4 683 017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75 578 747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76 094 733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Pershaugen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