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5469d9553b4c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a8aaf5c7aa4079"/>
  </p:sldMasterIdLst>
  <p:sldIdLst>
    <p:sldId xmlns:r="http://schemas.openxmlformats.org/officeDocument/2006/relationships" id="256" r:id="R9ab4094e407442b0"/>
    <p:sldId xmlns:r="http://schemas.openxmlformats.org/officeDocument/2006/relationships" id="257" r:id="R3ba3af1d00374654"/>
    <p:sldId xmlns:r="http://schemas.openxmlformats.org/officeDocument/2006/relationships" id="258" r:id="Ra3dddddbaaff457b"/>
    <p:sldId xmlns:r="http://schemas.openxmlformats.org/officeDocument/2006/relationships" id="259" r:id="R05d7d8a4f9b6423a"/>
    <p:sldId xmlns:r="http://schemas.openxmlformats.org/officeDocument/2006/relationships" id="260" r:id="R66fc8ba147e34698"/>
    <p:sldId xmlns:r="http://schemas.openxmlformats.org/officeDocument/2006/relationships" id="261" r:id="R3b078bc06e304a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8aaf5c7aa4079" /><Relationship Type="http://schemas.openxmlformats.org/officeDocument/2006/relationships/slide" Target="/ppt/slides/slide1.xml" Id="R9ab4094e407442b0" /><Relationship Type="http://schemas.openxmlformats.org/officeDocument/2006/relationships/slide" Target="/ppt/slides/slide2.xml" Id="R3ba3af1d00374654" /><Relationship Type="http://schemas.openxmlformats.org/officeDocument/2006/relationships/slide" Target="/ppt/slides/slide3.xml" Id="Ra3dddddbaaff457b" /><Relationship Type="http://schemas.openxmlformats.org/officeDocument/2006/relationships/slide" Target="/ppt/slides/slide4.xml" Id="R05d7d8a4f9b6423a" /><Relationship Type="http://schemas.openxmlformats.org/officeDocument/2006/relationships/slide" Target="/ppt/slides/slide5.xml" Id="R66fc8ba147e34698" /><Relationship Type="http://schemas.openxmlformats.org/officeDocument/2006/relationships/slide" Target="/ppt/slides/slide6.xml" Id="R3b078bc06e304a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8480a17b0948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5850f3f164ee6" /><Relationship Type="http://schemas.openxmlformats.org/officeDocument/2006/relationships/theme" Target="/ppt/slideMasters/theme/theme1.xml" Id="R6b635edb0e4648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35850f3f164e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cbf2779e346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abe269d534a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d6a4e635f40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40818dbc04a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f73bbbbef4e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fab88dc5048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ELRIK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