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86e0e7928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306bc00324dec"/>
  </p:sldMasterIdLst>
  <p:sldIdLst>
    <p:sldId xmlns:r="http://schemas.openxmlformats.org/officeDocument/2006/relationships" id="256" r:id="R830f4ecbe753462a"/>
    <p:sldId xmlns:r="http://schemas.openxmlformats.org/officeDocument/2006/relationships" id="257" r:id="R42fd98807d0e4a0d"/>
    <p:sldId xmlns:r="http://schemas.openxmlformats.org/officeDocument/2006/relationships" id="258" r:id="R134629b379e44f83"/>
    <p:sldId xmlns:r="http://schemas.openxmlformats.org/officeDocument/2006/relationships" id="259" r:id="R2cbe6c124ef64c8a"/>
    <p:sldId xmlns:r="http://schemas.openxmlformats.org/officeDocument/2006/relationships" id="260" r:id="Rf4ff3647a6264196"/>
    <p:sldId xmlns:r="http://schemas.openxmlformats.org/officeDocument/2006/relationships" id="261" r:id="R7a2d222bb6d642d7"/>
    <p:sldId xmlns:r="http://schemas.openxmlformats.org/officeDocument/2006/relationships" id="262" r:id="Rd7d0ced81e48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306bc00324dec" /><Relationship Type="http://schemas.openxmlformats.org/officeDocument/2006/relationships/slide" Target="/ppt/slides/slide1.xml" Id="R830f4ecbe753462a" /><Relationship Type="http://schemas.openxmlformats.org/officeDocument/2006/relationships/slide" Target="/ppt/slides/slide2.xml" Id="R42fd98807d0e4a0d" /><Relationship Type="http://schemas.openxmlformats.org/officeDocument/2006/relationships/slide" Target="/ppt/slides/slide3.xml" Id="R134629b379e44f83" /><Relationship Type="http://schemas.openxmlformats.org/officeDocument/2006/relationships/slide" Target="/ppt/slides/slide4.xml" Id="R2cbe6c124ef64c8a" /><Relationship Type="http://schemas.openxmlformats.org/officeDocument/2006/relationships/slide" Target="/ppt/slides/slide5.xml" Id="Rf4ff3647a6264196" /><Relationship Type="http://schemas.openxmlformats.org/officeDocument/2006/relationships/slide" Target="/ppt/slides/slide6.xml" Id="R7a2d222bb6d642d7" /><Relationship Type="http://schemas.openxmlformats.org/officeDocument/2006/relationships/slide" Target="/ppt/slides/slide7.xml" Id="Rd7d0ced81e48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30fbc1439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56c154fb44a9" /><Relationship Type="http://schemas.openxmlformats.org/officeDocument/2006/relationships/theme" Target="/ppt/slideMasters/theme/theme1.xml" Id="R2dd5725b3683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d56c154fb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5ef148c6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aa6ce9f60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198a6fbd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fb51cbfa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f53035919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b66a85f7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a844fe6c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GUNNAR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