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6fa69e136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072fa65694eba"/>
  </p:sldMasterIdLst>
  <p:sldIdLst>
    <p:sldId xmlns:r="http://schemas.openxmlformats.org/officeDocument/2006/relationships" id="256" r:id="R7565bd8b29ac421b"/>
    <p:sldId xmlns:r="http://schemas.openxmlformats.org/officeDocument/2006/relationships" id="257" r:id="Rdd4dfba8098140de"/>
    <p:sldId xmlns:r="http://schemas.openxmlformats.org/officeDocument/2006/relationships" id="258" r:id="R9ec40e6ba1f94755"/>
    <p:sldId xmlns:r="http://schemas.openxmlformats.org/officeDocument/2006/relationships" id="259" r:id="R5e167d3994ee4f71"/>
    <p:sldId xmlns:r="http://schemas.openxmlformats.org/officeDocument/2006/relationships" id="260" r:id="R5d26a426c4bf44c2"/>
    <p:sldId xmlns:r="http://schemas.openxmlformats.org/officeDocument/2006/relationships" id="261" r:id="R17096522f9e346c2"/>
    <p:sldId xmlns:r="http://schemas.openxmlformats.org/officeDocument/2006/relationships" id="262" r:id="R20db8639bcc9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072fa65694eba" /><Relationship Type="http://schemas.openxmlformats.org/officeDocument/2006/relationships/slide" Target="/ppt/slides/slide1.xml" Id="R7565bd8b29ac421b" /><Relationship Type="http://schemas.openxmlformats.org/officeDocument/2006/relationships/slide" Target="/ppt/slides/slide2.xml" Id="Rdd4dfba8098140de" /><Relationship Type="http://schemas.openxmlformats.org/officeDocument/2006/relationships/slide" Target="/ppt/slides/slide3.xml" Id="R9ec40e6ba1f94755" /><Relationship Type="http://schemas.openxmlformats.org/officeDocument/2006/relationships/slide" Target="/ppt/slides/slide4.xml" Id="R5e167d3994ee4f71" /><Relationship Type="http://schemas.openxmlformats.org/officeDocument/2006/relationships/slide" Target="/ppt/slides/slide5.xml" Id="R5d26a426c4bf44c2" /><Relationship Type="http://schemas.openxmlformats.org/officeDocument/2006/relationships/slide" Target="/ppt/slides/slide6.xml" Id="R17096522f9e346c2" /><Relationship Type="http://schemas.openxmlformats.org/officeDocument/2006/relationships/slide" Target="/ppt/slides/slide7.xml" Id="R20db8639bcc9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8a83e716b4a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7358a5bbd451d" /><Relationship Type="http://schemas.openxmlformats.org/officeDocument/2006/relationships/theme" Target="/ppt/slideMasters/theme/theme1.xml" Id="R1410e182d17f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f7358a5bbd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081b3b49a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7a16fb336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4172d76af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cbb7047a7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f5e958f1c49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fcd86df1143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dbb918465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G.A.S.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G.A.S.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30 892 407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32 558 196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ANTE STEPANENKO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Ante Stepanenko, Sundgata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989 135 848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G.A.S. HOLDING AS</a:t>
            </a:r>
          </a:p>
        </p:txBody>
      </p:sp>
    </p:spTree>
  </p:cSld>
  <p:clrMapOvr>
    <a:masterClrMapping xmlns:a="http://schemas.openxmlformats.org/drawingml/2006/main"/>
  </p:clrMapOvr>
</p:sld>
</file>