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a8bcba48145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09287eb4c401f"/>
  </p:sldMasterIdLst>
  <p:sldIdLst>
    <p:sldId xmlns:r="http://schemas.openxmlformats.org/officeDocument/2006/relationships" id="256" r:id="R0baeec60086d48cb"/>
    <p:sldId xmlns:r="http://schemas.openxmlformats.org/officeDocument/2006/relationships" id="257" r:id="Rd9d6fc21f5154135"/>
    <p:sldId xmlns:r="http://schemas.openxmlformats.org/officeDocument/2006/relationships" id="258" r:id="R3806478a57e94ae9"/>
    <p:sldId xmlns:r="http://schemas.openxmlformats.org/officeDocument/2006/relationships" id="259" r:id="Ra8cd2b1711da487a"/>
    <p:sldId xmlns:r="http://schemas.openxmlformats.org/officeDocument/2006/relationships" id="260" r:id="Rdb22de905f114a82"/>
    <p:sldId xmlns:r="http://schemas.openxmlformats.org/officeDocument/2006/relationships" id="261" r:id="R9886ed9108034d57"/>
    <p:sldId xmlns:r="http://schemas.openxmlformats.org/officeDocument/2006/relationships" id="262" r:id="Ref98cbc1d9e0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09287eb4c401f" /><Relationship Type="http://schemas.openxmlformats.org/officeDocument/2006/relationships/slide" Target="/ppt/slides/slide1.xml" Id="R0baeec60086d48cb" /><Relationship Type="http://schemas.openxmlformats.org/officeDocument/2006/relationships/slide" Target="/ppt/slides/slide2.xml" Id="Rd9d6fc21f5154135" /><Relationship Type="http://schemas.openxmlformats.org/officeDocument/2006/relationships/slide" Target="/ppt/slides/slide3.xml" Id="R3806478a57e94ae9" /><Relationship Type="http://schemas.openxmlformats.org/officeDocument/2006/relationships/slide" Target="/ppt/slides/slide4.xml" Id="Ra8cd2b1711da487a" /><Relationship Type="http://schemas.openxmlformats.org/officeDocument/2006/relationships/slide" Target="/ppt/slides/slide5.xml" Id="Rdb22de905f114a82" /><Relationship Type="http://schemas.openxmlformats.org/officeDocument/2006/relationships/slide" Target="/ppt/slides/slide6.xml" Id="R9886ed9108034d57" /><Relationship Type="http://schemas.openxmlformats.org/officeDocument/2006/relationships/slide" Target="/ppt/slides/slide7.xml" Id="Ref98cbc1d9e0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45eb958c7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0506b9204452e" /><Relationship Type="http://schemas.openxmlformats.org/officeDocument/2006/relationships/theme" Target="/ppt/slideMasters/theme/theme1.xml" Id="Rdd0009c1081d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0506b9204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e4f5757bd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0c3a56c72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c50788bf04d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63d313e89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6ef87ded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4bc1e5a41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8b537525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REGNSKAP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4 716 964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1 304 531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2 359 896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LILLEDRANGE VOLLESFJORD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BIRKELAND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Beers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77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mette@birkelandregnskap.no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REGNSKAP AS</a:t>
            </a:r>
          </a:p>
        </p:txBody>
      </p:sp>
    </p:spTree>
  </p:cSld>
  <p:clrMapOvr>
    <a:masterClrMapping xmlns:a="http://schemas.openxmlformats.org/drawingml/2006/main"/>
  </p:clrMapOvr>
</p:sld>
</file>