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bdbff1df7849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c23f22e8f470b"/>
  </p:sldMasterIdLst>
  <p:sldIdLst>
    <p:sldId xmlns:r="http://schemas.openxmlformats.org/officeDocument/2006/relationships" id="256" r:id="Rba2bbcdfc25041e9"/>
    <p:sldId xmlns:r="http://schemas.openxmlformats.org/officeDocument/2006/relationships" id="257" r:id="Rd9f1155f8b264379"/>
    <p:sldId xmlns:r="http://schemas.openxmlformats.org/officeDocument/2006/relationships" id="258" r:id="R01ec4edbac89403a"/>
    <p:sldId xmlns:r="http://schemas.openxmlformats.org/officeDocument/2006/relationships" id="259" r:id="Rca251ee5924b4a99"/>
    <p:sldId xmlns:r="http://schemas.openxmlformats.org/officeDocument/2006/relationships" id="260" r:id="Rd78de9b8c26246be"/>
    <p:sldId xmlns:r="http://schemas.openxmlformats.org/officeDocument/2006/relationships" id="261" r:id="R695d5917fe4b42e8"/>
    <p:sldId xmlns:r="http://schemas.openxmlformats.org/officeDocument/2006/relationships" id="262" r:id="Rb9fd19edd5924b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c23f22e8f470b" /><Relationship Type="http://schemas.openxmlformats.org/officeDocument/2006/relationships/slide" Target="/ppt/slides/slide1.xml" Id="Rba2bbcdfc25041e9" /><Relationship Type="http://schemas.openxmlformats.org/officeDocument/2006/relationships/slide" Target="/ppt/slides/slide2.xml" Id="Rd9f1155f8b264379" /><Relationship Type="http://schemas.openxmlformats.org/officeDocument/2006/relationships/slide" Target="/ppt/slides/slide3.xml" Id="R01ec4edbac89403a" /><Relationship Type="http://schemas.openxmlformats.org/officeDocument/2006/relationships/slide" Target="/ppt/slides/slide4.xml" Id="Rca251ee5924b4a99" /><Relationship Type="http://schemas.openxmlformats.org/officeDocument/2006/relationships/slide" Target="/ppt/slides/slide5.xml" Id="Rd78de9b8c26246be" /><Relationship Type="http://schemas.openxmlformats.org/officeDocument/2006/relationships/slide" Target="/ppt/slides/slide6.xml" Id="R695d5917fe4b42e8" /><Relationship Type="http://schemas.openxmlformats.org/officeDocument/2006/relationships/slide" Target="/ppt/slides/slide7.xml" Id="Rb9fd19edd5924b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f59c44762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77392a6d0445f" /><Relationship Type="http://schemas.openxmlformats.org/officeDocument/2006/relationships/theme" Target="/ppt/slideMasters/theme/theme1.xml" Id="Rf024cb8fd697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77392a6d044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b00564fd1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45218c3a4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55dbc45cf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e5b025dcd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097b970004f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0e11597e14f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31577277f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JÆRMUR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26 896 371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4 110 786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3 332 819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11 389 524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DUBLAND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DUBLAND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TJENSVOLL &amp; THUNSHELLE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VÅLAND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Ånestadvegen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989 138 502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JÆRMUR AS</a:t>
            </a:r>
          </a:p>
        </p:txBody>
      </p:sp>
    </p:spTree>
  </p:cSld>
  <p:clrMapOvr>
    <a:masterClrMapping xmlns:a="http://schemas.openxmlformats.org/drawingml/2006/main"/>
  </p:clrMapOvr>
</p:sld>
</file>