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408a4aea474f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b3c6cf17ae4e9f"/>
  </p:sldMasterIdLst>
  <p:sldIdLst>
    <p:sldId xmlns:r="http://schemas.openxmlformats.org/officeDocument/2006/relationships" id="256" r:id="Rb5d51f3b788645a4"/>
    <p:sldId xmlns:r="http://schemas.openxmlformats.org/officeDocument/2006/relationships" id="257" r:id="R144ead9ccf424124"/>
    <p:sldId xmlns:r="http://schemas.openxmlformats.org/officeDocument/2006/relationships" id="258" r:id="R229d623b95c84eef"/>
    <p:sldId xmlns:r="http://schemas.openxmlformats.org/officeDocument/2006/relationships" id="259" r:id="Rbb9da29494404033"/>
    <p:sldId xmlns:r="http://schemas.openxmlformats.org/officeDocument/2006/relationships" id="260" r:id="R2fb7bd5d72584647"/>
    <p:sldId xmlns:r="http://schemas.openxmlformats.org/officeDocument/2006/relationships" id="261" r:id="Rde166ba588b246d1"/>
    <p:sldId xmlns:r="http://schemas.openxmlformats.org/officeDocument/2006/relationships" id="262" r:id="Rca3d47ad629e4c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b3c6cf17ae4e9f" /><Relationship Type="http://schemas.openxmlformats.org/officeDocument/2006/relationships/slide" Target="/ppt/slides/slide1.xml" Id="Rb5d51f3b788645a4" /><Relationship Type="http://schemas.openxmlformats.org/officeDocument/2006/relationships/slide" Target="/ppt/slides/slide2.xml" Id="R144ead9ccf424124" /><Relationship Type="http://schemas.openxmlformats.org/officeDocument/2006/relationships/slide" Target="/ppt/slides/slide3.xml" Id="R229d623b95c84eef" /><Relationship Type="http://schemas.openxmlformats.org/officeDocument/2006/relationships/slide" Target="/ppt/slides/slide4.xml" Id="Rbb9da29494404033" /><Relationship Type="http://schemas.openxmlformats.org/officeDocument/2006/relationships/slide" Target="/ppt/slides/slide5.xml" Id="R2fb7bd5d72584647" /><Relationship Type="http://schemas.openxmlformats.org/officeDocument/2006/relationships/slide" Target="/ppt/slides/slide6.xml" Id="Rde166ba588b246d1" /><Relationship Type="http://schemas.openxmlformats.org/officeDocument/2006/relationships/slide" Target="/ppt/slides/slide7.xml" Id="Rca3d47ad629e4c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334f4b923f4a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7dcdd5cdfe4972" /><Relationship Type="http://schemas.openxmlformats.org/officeDocument/2006/relationships/theme" Target="/ppt/slideMasters/theme/theme1.xml" Id="Rad488b3bf9cb4a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7dcdd5cdfe49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b287da6ada4c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b874f4c0742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2693e522a40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a823b57ad48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fe5b0da194d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dca3eb7ce4f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1b277cd8e4b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SVOLDERSHOP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SVOLDERSHOP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−486 910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5 327 880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95 776 013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98 953 060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AXEL PRYDZ  –  96,0 %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AXEL PRYDZ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Aasens vei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989 140 752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SVOLDERSHOP AS</a:t>
            </a:r>
          </a:p>
        </p:txBody>
      </p:sp>
    </p:spTree>
  </p:cSld>
  <p:clrMapOvr>
    <a:masterClrMapping xmlns:a="http://schemas.openxmlformats.org/drawingml/2006/main"/>
  </p:clrMapOvr>
</p:sld>
</file>