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8e194be6a644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701626c684ca5"/>
  </p:sldMasterIdLst>
  <p:sldIdLst>
    <p:sldId xmlns:r="http://schemas.openxmlformats.org/officeDocument/2006/relationships" id="256" r:id="R64edf1893fe64263"/>
    <p:sldId xmlns:r="http://schemas.openxmlformats.org/officeDocument/2006/relationships" id="257" r:id="R7c3f38568eea4f57"/>
    <p:sldId xmlns:r="http://schemas.openxmlformats.org/officeDocument/2006/relationships" id="258" r:id="Rf8b7e549865f4421"/>
    <p:sldId xmlns:r="http://schemas.openxmlformats.org/officeDocument/2006/relationships" id="259" r:id="Rfc7acb8abc134c1e"/>
    <p:sldId xmlns:r="http://schemas.openxmlformats.org/officeDocument/2006/relationships" id="260" r:id="R602de226c24b4822"/>
    <p:sldId xmlns:r="http://schemas.openxmlformats.org/officeDocument/2006/relationships" id="261" r:id="R9233499421604c26"/>
    <p:sldId xmlns:r="http://schemas.openxmlformats.org/officeDocument/2006/relationships" id="262" r:id="R158353468d13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701626c684ca5" /><Relationship Type="http://schemas.openxmlformats.org/officeDocument/2006/relationships/slide" Target="/ppt/slides/slide1.xml" Id="R64edf1893fe64263" /><Relationship Type="http://schemas.openxmlformats.org/officeDocument/2006/relationships/slide" Target="/ppt/slides/slide2.xml" Id="R7c3f38568eea4f57" /><Relationship Type="http://schemas.openxmlformats.org/officeDocument/2006/relationships/slide" Target="/ppt/slides/slide3.xml" Id="Rf8b7e549865f4421" /><Relationship Type="http://schemas.openxmlformats.org/officeDocument/2006/relationships/slide" Target="/ppt/slides/slide4.xml" Id="Rfc7acb8abc134c1e" /><Relationship Type="http://schemas.openxmlformats.org/officeDocument/2006/relationships/slide" Target="/ppt/slides/slide5.xml" Id="R602de226c24b4822" /><Relationship Type="http://schemas.openxmlformats.org/officeDocument/2006/relationships/slide" Target="/ppt/slides/slide6.xml" Id="R9233499421604c26" /><Relationship Type="http://schemas.openxmlformats.org/officeDocument/2006/relationships/slide" Target="/ppt/slides/slide7.xml" Id="R158353468d13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dc8f0e127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77b609c44857" /><Relationship Type="http://schemas.openxmlformats.org/officeDocument/2006/relationships/theme" Target="/ppt/slideMasters/theme/theme1.xml" Id="Rf1e8fca8c74b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d77b609c4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a013f1f94d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0550a2c67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303f14206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5ba2f02b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c698080734f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3cc25f3d44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9585779ce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EIENDOM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159 908 047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SARA ØIEN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ANNE-GRETHE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ANDERS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SIV ANITA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