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ee0df8663743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7f3519f34e4a5a"/>
  </p:sldMasterIdLst>
  <p:sldIdLst>
    <p:sldId xmlns:r="http://schemas.openxmlformats.org/officeDocument/2006/relationships" id="256" r:id="Raf7b0d9a63d34a95"/>
    <p:sldId xmlns:r="http://schemas.openxmlformats.org/officeDocument/2006/relationships" id="257" r:id="R12be109d784043ac"/>
    <p:sldId xmlns:r="http://schemas.openxmlformats.org/officeDocument/2006/relationships" id="258" r:id="R38505f862d614171"/>
    <p:sldId xmlns:r="http://schemas.openxmlformats.org/officeDocument/2006/relationships" id="259" r:id="Ra2dc6b0ed1ee41e3"/>
    <p:sldId xmlns:r="http://schemas.openxmlformats.org/officeDocument/2006/relationships" id="260" r:id="R30c4be0587574ee4"/>
    <p:sldId xmlns:r="http://schemas.openxmlformats.org/officeDocument/2006/relationships" id="261" r:id="Rda01aa7cbdda4476"/>
    <p:sldId xmlns:r="http://schemas.openxmlformats.org/officeDocument/2006/relationships" id="262" r:id="R4dd756bc5cdb4f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7f3519f34e4a5a" /><Relationship Type="http://schemas.openxmlformats.org/officeDocument/2006/relationships/slide" Target="/ppt/slides/slide1.xml" Id="Raf7b0d9a63d34a95" /><Relationship Type="http://schemas.openxmlformats.org/officeDocument/2006/relationships/slide" Target="/ppt/slides/slide2.xml" Id="R12be109d784043ac" /><Relationship Type="http://schemas.openxmlformats.org/officeDocument/2006/relationships/slide" Target="/ppt/slides/slide3.xml" Id="R38505f862d614171" /><Relationship Type="http://schemas.openxmlformats.org/officeDocument/2006/relationships/slide" Target="/ppt/slides/slide4.xml" Id="Ra2dc6b0ed1ee41e3" /><Relationship Type="http://schemas.openxmlformats.org/officeDocument/2006/relationships/slide" Target="/ppt/slides/slide5.xml" Id="R30c4be0587574ee4" /><Relationship Type="http://schemas.openxmlformats.org/officeDocument/2006/relationships/slide" Target="/ppt/slides/slide6.xml" Id="Rda01aa7cbdda4476" /><Relationship Type="http://schemas.openxmlformats.org/officeDocument/2006/relationships/slide" Target="/ppt/slides/slide7.xml" Id="R4dd756bc5cdb4f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5922bc734646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8e62da9bc4ab7" /><Relationship Type="http://schemas.openxmlformats.org/officeDocument/2006/relationships/theme" Target="/ppt/slideMasters/theme/theme1.xml" Id="R2b92cc7c939543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68e62da9bc4a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5fcb31e1043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6f484fcb045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767c820db4a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debc9e26344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91390e4954c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46fc41ae641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77001a5b649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FLEMMEN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FLEMMEN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2 424 389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14 632 186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14 802 255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FLEMMEN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Wessels gate 39B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67 30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989 142 429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FLEMMEN HOLDING AS</a:t>
            </a:r>
          </a:p>
        </p:txBody>
      </p:sp>
    </p:spTree>
  </p:cSld>
  <p:clrMapOvr>
    <a:masterClrMapping xmlns:a="http://schemas.openxmlformats.org/drawingml/2006/main"/>
  </p:clrMapOvr>
</p:sld>
</file>