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72030e18f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06d9c59524b5e"/>
  </p:sldMasterIdLst>
  <p:sldIdLst>
    <p:sldId xmlns:r="http://schemas.openxmlformats.org/officeDocument/2006/relationships" id="256" r:id="Rfd119a3df3dd4060"/>
    <p:sldId xmlns:r="http://schemas.openxmlformats.org/officeDocument/2006/relationships" id="257" r:id="R5412faf39d374b30"/>
    <p:sldId xmlns:r="http://schemas.openxmlformats.org/officeDocument/2006/relationships" id="258" r:id="Rdeb21913833f48f7"/>
    <p:sldId xmlns:r="http://schemas.openxmlformats.org/officeDocument/2006/relationships" id="259" r:id="R219aff27f11447c9"/>
    <p:sldId xmlns:r="http://schemas.openxmlformats.org/officeDocument/2006/relationships" id="260" r:id="Rf3ea66b82bb548da"/>
    <p:sldId xmlns:r="http://schemas.openxmlformats.org/officeDocument/2006/relationships" id="261" r:id="Rd86a626232f045f0"/>
    <p:sldId xmlns:r="http://schemas.openxmlformats.org/officeDocument/2006/relationships" id="262" r:id="Rda371a830ccc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06d9c59524b5e" /><Relationship Type="http://schemas.openxmlformats.org/officeDocument/2006/relationships/slide" Target="/ppt/slides/slide1.xml" Id="Rfd119a3df3dd4060" /><Relationship Type="http://schemas.openxmlformats.org/officeDocument/2006/relationships/slide" Target="/ppt/slides/slide2.xml" Id="R5412faf39d374b30" /><Relationship Type="http://schemas.openxmlformats.org/officeDocument/2006/relationships/slide" Target="/ppt/slides/slide3.xml" Id="Rdeb21913833f48f7" /><Relationship Type="http://schemas.openxmlformats.org/officeDocument/2006/relationships/slide" Target="/ppt/slides/slide4.xml" Id="R219aff27f11447c9" /><Relationship Type="http://schemas.openxmlformats.org/officeDocument/2006/relationships/slide" Target="/ppt/slides/slide5.xml" Id="Rf3ea66b82bb548da" /><Relationship Type="http://schemas.openxmlformats.org/officeDocument/2006/relationships/slide" Target="/ppt/slides/slide6.xml" Id="Rd86a626232f045f0" /><Relationship Type="http://schemas.openxmlformats.org/officeDocument/2006/relationships/slide" Target="/ppt/slides/slide7.xml" Id="Rda371a830ccc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5c6102bef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0b19c2674960" /><Relationship Type="http://schemas.openxmlformats.org/officeDocument/2006/relationships/theme" Target="/ppt/slideMasters/theme/theme1.xml" Id="R6abff7535627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30b19c267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421fc69c2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6d752a755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82f706c8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c2a030b8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fe8985d8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54aef81ee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fc689256f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ØKSENDAL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ØKSENDAL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56 243 133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61 349 643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ØKSENDAL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Oslovei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