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733adab3114c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261f9811f148af"/>
  </p:sldMasterIdLst>
  <p:sldIdLst>
    <p:sldId xmlns:r="http://schemas.openxmlformats.org/officeDocument/2006/relationships" id="256" r:id="R9afb41cb1b1e4510"/>
    <p:sldId xmlns:r="http://schemas.openxmlformats.org/officeDocument/2006/relationships" id="257" r:id="R72ae50c8fd9c4175"/>
    <p:sldId xmlns:r="http://schemas.openxmlformats.org/officeDocument/2006/relationships" id="258" r:id="R4f71dfa7a1464651"/>
    <p:sldId xmlns:r="http://schemas.openxmlformats.org/officeDocument/2006/relationships" id="259" r:id="R9f7b11d1aa3b42ed"/>
    <p:sldId xmlns:r="http://schemas.openxmlformats.org/officeDocument/2006/relationships" id="260" r:id="R1d35655e62b64f38"/>
    <p:sldId xmlns:r="http://schemas.openxmlformats.org/officeDocument/2006/relationships" id="261" r:id="R9a2b2d33985b48e7"/>
    <p:sldId xmlns:r="http://schemas.openxmlformats.org/officeDocument/2006/relationships" id="262" r:id="R807c60a2788447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261f9811f148af" /><Relationship Type="http://schemas.openxmlformats.org/officeDocument/2006/relationships/slide" Target="/ppt/slides/slide1.xml" Id="R9afb41cb1b1e4510" /><Relationship Type="http://schemas.openxmlformats.org/officeDocument/2006/relationships/slide" Target="/ppt/slides/slide2.xml" Id="R72ae50c8fd9c4175" /><Relationship Type="http://schemas.openxmlformats.org/officeDocument/2006/relationships/slide" Target="/ppt/slides/slide3.xml" Id="R4f71dfa7a1464651" /><Relationship Type="http://schemas.openxmlformats.org/officeDocument/2006/relationships/slide" Target="/ppt/slides/slide4.xml" Id="R9f7b11d1aa3b42ed" /><Relationship Type="http://schemas.openxmlformats.org/officeDocument/2006/relationships/slide" Target="/ppt/slides/slide5.xml" Id="R1d35655e62b64f38" /><Relationship Type="http://schemas.openxmlformats.org/officeDocument/2006/relationships/slide" Target="/ppt/slides/slide6.xml" Id="R9a2b2d33985b48e7" /><Relationship Type="http://schemas.openxmlformats.org/officeDocument/2006/relationships/slide" Target="/ppt/slides/slide7.xml" Id="R807c60a2788447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9b294ef3d54d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0d9619d96473b" /><Relationship Type="http://schemas.openxmlformats.org/officeDocument/2006/relationships/theme" Target="/ppt/slideMasters/theme/theme1.xml" Id="R99a66dea16174a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80d9619d9647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43b49aad045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7b09485a74f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1aaafa98d49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f032b160a46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67374020249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7f082cdca48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97ccaf7144e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TAMNESHALVØEN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TAMNESHALVØEN INVEST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446 916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400 960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155 408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10 611 362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11 907 628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MORTEN TAMNES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v/Hans Morten Tamnes, Rørosgårdveien 282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7375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989 145 010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TAMNESHALVØEN INVEST AS</a:t>
            </a:r>
          </a:p>
        </p:txBody>
      </p:sp>
    </p:spTree>
  </p:cSld>
  <p:clrMapOvr>
    <a:masterClrMapping xmlns:a="http://schemas.openxmlformats.org/drawingml/2006/main"/>
  </p:clrMapOvr>
</p:sld>
</file>