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e37786f1064c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2c73980caa4f24"/>
  </p:sldMasterIdLst>
  <p:sldIdLst>
    <p:sldId xmlns:r="http://schemas.openxmlformats.org/officeDocument/2006/relationships" id="256" r:id="R42d109e192d24ece"/>
    <p:sldId xmlns:r="http://schemas.openxmlformats.org/officeDocument/2006/relationships" id="257" r:id="R456c40aa0aea480b"/>
    <p:sldId xmlns:r="http://schemas.openxmlformats.org/officeDocument/2006/relationships" id="258" r:id="Rd2faf7b916a448f4"/>
    <p:sldId xmlns:r="http://schemas.openxmlformats.org/officeDocument/2006/relationships" id="259" r:id="Rc76666f466d84185"/>
    <p:sldId xmlns:r="http://schemas.openxmlformats.org/officeDocument/2006/relationships" id="260" r:id="Rc70d81ef20974e12"/>
    <p:sldId xmlns:r="http://schemas.openxmlformats.org/officeDocument/2006/relationships" id="261" r:id="R9462ea6505b84221"/>
    <p:sldId xmlns:r="http://schemas.openxmlformats.org/officeDocument/2006/relationships" id="262" r:id="R4f231feae83e43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2c73980caa4f24" /><Relationship Type="http://schemas.openxmlformats.org/officeDocument/2006/relationships/slide" Target="/ppt/slides/slide1.xml" Id="R42d109e192d24ece" /><Relationship Type="http://schemas.openxmlformats.org/officeDocument/2006/relationships/slide" Target="/ppt/slides/slide2.xml" Id="R456c40aa0aea480b" /><Relationship Type="http://schemas.openxmlformats.org/officeDocument/2006/relationships/slide" Target="/ppt/slides/slide3.xml" Id="Rd2faf7b916a448f4" /><Relationship Type="http://schemas.openxmlformats.org/officeDocument/2006/relationships/slide" Target="/ppt/slides/slide4.xml" Id="Rc76666f466d84185" /><Relationship Type="http://schemas.openxmlformats.org/officeDocument/2006/relationships/slide" Target="/ppt/slides/slide5.xml" Id="Rc70d81ef20974e12" /><Relationship Type="http://schemas.openxmlformats.org/officeDocument/2006/relationships/slide" Target="/ppt/slides/slide6.xml" Id="R9462ea6505b84221" /><Relationship Type="http://schemas.openxmlformats.org/officeDocument/2006/relationships/slide" Target="/ppt/slides/slide7.xml" Id="R4f231feae83e43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ce9fb4ff148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097cb9b894a65" /><Relationship Type="http://schemas.openxmlformats.org/officeDocument/2006/relationships/theme" Target="/ppt/slideMasters/theme/theme1.xml" Id="Rc10eb812b2c640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5097cb9b894a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530d7c80b48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b41f234204a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49777d7834e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137f423954f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e628420bb4a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0707486f04f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61293d00542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TRYGGVASON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TRYGGVASON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−1 005 630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63 714 816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70 224 757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HØVIK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Sorgenfriveien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jorgen@hogeiendom.no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989 145 215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