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289c81e46b47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635ab7502643fc"/>
  </p:sldMasterIdLst>
  <p:sldIdLst>
    <p:sldId xmlns:r="http://schemas.openxmlformats.org/officeDocument/2006/relationships" id="256" r:id="R8fcffa2f8d9545e4"/>
    <p:sldId xmlns:r="http://schemas.openxmlformats.org/officeDocument/2006/relationships" id="257" r:id="R5e258de626694bed"/>
    <p:sldId xmlns:r="http://schemas.openxmlformats.org/officeDocument/2006/relationships" id="258" r:id="Rca9b2382b180456d"/>
    <p:sldId xmlns:r="http://schemas.openxmlformats.org/officeDocument/2006/relationships" id="259" r:id="Rf121cc28014147b4"/>
    <p:sldId xmlns:r="http://schemas.openxmlformats.org/officeDocument/2006/relationships" id="260" r:id="Racf07154af2f40a1"/>
    <p:sldId xmlns:r="http://schemas.openxmlformats.org/officeDocument/2006/relationships" id="261" r:id="Rff00c7ce2ee54907"/>
    <p:sldId xmlns:r="http://schemas.openxmlformats.org/officeDocument/2006/relationships" id="262" r:id="Rb98c4a4b33ac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635ab7502643fc" /><Relationship Type="http://schemas.openxmlformats.org/officeDocument/2006/relationships/slide" Target="/ppt/slides/slide1.xml" Id="R8fcffa2f8d9545e4" /><Relationship Type="http://schemas.openxmlformats.org/officeDocument/2006/relationships/slide" Target="/ppt/slides/slide2.xml" Id="R5e258de626694bed" /><Relationship Type="http://schemas.openxmlformats.org/officeDocument/2006/relationships/slide" Target="/ppt/slides/slide3.xml" Id="Rca9b2382b180456d" /><Relationship Type="http://schemas.openxmlformats.org/officeDocument/2006/relationships/slide" Target="/ppt/slides/slide4.xml" Id="Rf121cc28014147b4" /><Relationship Type="http://schemas.openxmlformats.org/officeDocument/2006/relationships/slide" Target="/ppt/slides/slide5.xml" Id="Racf07154af2f40a1" /><Relationship Type="http://schemas.openxmlformats.org/officeDocument/2006/relationships/slide" Target="/ppt/slides/slide6.xml" Id="Rff00c7ce2ee54907" /><Relationship Type="http://schemas.openxmlformats.org/officeDocument/2006/relationships/slide" Target="/ppt/slides/slide7.xml" Id="Rb98c4a4b33ac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9ef1c352648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a8aa4443b437c" /><Relationship Type="http://schemas.openxmlformats.org/officeDocument/2006/relationships/theme" Target="/ppt/slideMasters/theme/theme1.xml" Id="Rb1856640fbef41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a8aa4443b43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e6d8f432548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2ac6c4d46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2b0a4a97c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a8c7677c944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cb4de4cb4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d5cb3eaa47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8f524e581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T.M.F.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T.M.F.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801 529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7 841 321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7 840 665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BJØRN TUNGE  –  75,5 %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INGE TUNGE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 IREN TUNGE  –  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TUNGE  –  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Krystallveien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4072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989 146 327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T.M.F. HOLDING AS</a:t>
            </a:r>
          </a:p>
        </p:txBody>
      </p:sp>
    </p:spTree>
  </p:cSld>
  <p:clrMapOvr>
    <a:masterClrMapping xmlns:a="http://schemas.openxmlformats.org/drawingml/2006/main"/>
  </p:clrMapOvr>
</p:sld>
</file>