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50f87003d7d94adf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74c554a2774f4563"/>
  </p:sldMasterIdLst>
  <p:sldIdLst>
    <p:sldId xmlns:r="http://schemas.openxmlformats.org/officeDocument/2006/relationships" id="256" r:id="R4fadb9c083ca439d"/>
    <p:sldId xmlns:r="http://schemas.openxmlformats.org/officeDocument/2006/relationships" id="257" r:id="R3731e9733be244a8"/>
    <p:sldId xmlns:r="http://schemas.openxmlformats.org/officeDocument/2006/relationships" id="258" r:id="Rad3f8d35b32947f6"/>
    <p:sldId xmlns:r="http://schemas.openxmlformats.org/officeDocument/2006/relationships" id="259" r:id="R2de73fbfc47b4ead"/>
    <p:sldId xmlns:r="http://schemas.openxmlformats.org/officeDocument/2006/relationships" id="260" r:id="R1e1c2bde547e4aa2"/>
    <p:sldId xmlns:r="http://schemas.openxmlformats.org/officeDocument/2006/relationships" id="261" r:id="R5d31b2c1765b4392"/>
    <p:sldId xmlns:r="http://schemas.openxmlformats.org/officeDocument/2006/relationships" id="262" r:id="R4d78bc34cf6146dd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4c554a2774f4563" /><Relationship Type="http://schemas.openxmlformats.org/officeDocument/2006/relationships/slide" Target="/ppt/slides/slide1.xml" Id="R4fadb9c083ca439d" /><Relationship Type="http://schemas.openxmlformats.org/officeDocument/2006/relationships/slide" Target="/ppt/slides/slide2.xml" Id="R3731e9733be244a8" /><Relationship Type="http://schemas.openxmlformats.org/officeDocument/2006/relationships/slide" Target="/ppt/slides/slide3.xml" Id="Rad3f8d35b32947f6" /><Relationship Type="http://schemas.openxmlformats.org/officeDocument/2006/relationships/slide" Target="/ppt/slides/slide4.xml" Id="R2de73fbfc47b4ead" /><Relationship Type="http://schemas.openxmlformats.org/officeDocument/2006/relationships/slide" Target="/ppt/slides/slide5.xml" Id="R1e1c2bde547e4aa2" /><Relationship Type="http://schemas.openxmlformats.org/officeDocument/2006/relationships/slide" Target="/ppt/slides/slide6.xml" Id="R5d31b2c1765b4392" /><Relationship Type="http://schemas.openxmlformats.org/officeDocument/2006/relationships/slide" Target="/ppt/slides/slide7.xml" Id="R4d78bc34cf6146dd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4246e1a62094a46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4cf69bf12044011" /><Relationship Type="http://schemas.openxmlformats.org/officeDocument/2006/relationships/theme" Target="/ppt/slideMasters/theme/theme1.xml" Id="R421b42ece1dc4df4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84cf69bf12044011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07150d5603d46e9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42c16e62d894f24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193bd45ef1a4b3f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d7f6540d43a4f58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134570c7e544550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a0af593b79846bd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ba0955039964fb0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TMD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TMD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TMD INVEST AS ble etablert [år] og holder til i Randaberg.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TMD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TMD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TMD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−24 842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−14 156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2 352 203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2 353 203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TMD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BEN TORE TUNGE  –  80,0 %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CHARLOTTE TUNGE  –  10,0 %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HENRIETTE TUNGE  –  10,0 %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TMD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Jon Torbergssons vei 10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4070 Randaberg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989 146 440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TMD INVEST AS</a:t>
            </a:r>
          </a:p>
        </p:txBody>
      </p:sp>
    </p:spTree>
  </p:cSld>
  <p:clrMapOvr>
    <a:masterClrMapping xmlns:a="http://schemas.openxmlformats.org/drawingml/2006/main"/>
  </p:clrMapOvr>
</p:sld>
</file>