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a39d3217f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01ef9c0824add"/>
  </p:sldMasterIdLst>
  <p:sldIdLst>
    <p:sldId xmlns:r="http://schemas.openxmlformats.org/officeDocument/2006/relationships" id="256" r:id="Rfea6f6a54ba84568"/>
    <p:sldId xmlns:r="http://schemas.openxmlformats.org/officeDocument/2006/relationships" id="257" r:id="Rd1c80d0164104879"/>
    <p:sldId xmlns:r="http://schemas.openxmlformats.org/officeDocument/2006/relationships" id="258" r:id="Rf4a07eef44044d34"/>
    <p:sldId xmlns:r="http://schemas.openxmlformats.org/officeDocument/2006/relationships" id="259" r:id="R0ba40a23355b4f74"/>
    <p:sldId xmlns:r="http://schemas.openxmlformats.org/officeDocument/2006/relationships" id="260" r:id="R2f03b305ba204cf9"/>
    <p:sldId xmlns:r="http://schemas.openxmlformats.org/officeDocument/2006/relationships" id="261" r:id="R8187598a1cb345c1"/>
    <p:sldId xmlns:r="http://schemas.openxmlformats.org/officeDocument/2006/relationships" id="262" r:id="R5582103bafe448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01ef9c0824add" /><Relationship Type="http://schemas.openxmlformats.org/officeDocument/2006/relationships/slide" Target="/ppt/slides/slide1.xml" Id="Rfea6f6a54ba84568" /><Relationship Type="http://schemas.openxmlformats.org/officeDocument/2006/relationships/slide" Target="/ppt/slides/slide2.xml" Id="Rd1c80d0164104879" /><Relationship Type="http://schemas.openxmlformats.org/officeDocument/2006/relationships/slide" Target="/ppt/slides/slide3.xml" Id="Rf4a07eef44044d34" /><Relationship Type="http://schemas.openxmlformats.org/officeDocument/2006/relationships/slide" Target="/ppt/slides/slide4.xml" Id="R0ba40a23355b4f74" /><Relationship Type="http://schemas.openxmlformats.org/officeDocument/2006/relationships/slide" Target="/ppt/slides/slide5.xml" Id="R2f03b305ba204cf9" /><Relationship Type="http://schemas.openxmlformats.org/officeDocument/2006/relationships/slide" Target="/ppt/slides/slide6.xml" Id="R8187598a1cb345c1" /><Relationship Type="http://schemas.openxmlformats.org/officeDocument/2006/relationships/slide" Target="/ppt/slides/slide7.xml" Id="R5582103bafe448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f00665095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bf1fd06d54e20" /><Relationship Type="http://schemas.openxmlformats.org/officeDocument/2006/relationships/theme" Target="/ppt/slideMasters/theme/theme1.xml" Id="R105e86c57842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bf1fd06d5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6f3bd682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1c04006e5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81069eb81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7dcd3cf964a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ee0e096a9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b7316af8d4d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f3e6770c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E. KOPPERNÆS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E. KOPPERNÆS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ERIK KOPPERNÆS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ERIKA KOPPERNÆS-PINHOL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MARGRETHA KOPPERNÆS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ELISABETH KOPPERNÆS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Emanuel Mohns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