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1db9b1895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7f2ee22494d76"/>
  </p:sldMasterIdLst>
  <p:sldIdLst>
    <p:sldId xmlns:r="http://schemas.openxmlformats.org/officeDocument/2006/relationships" id="256" r:id="R8dd976fdb51f4612"/>
    <p:sldId xmlns:r="http://schemas.openxmlformats.org/officeDocument/2006/relationships" id="257" r:id="Rd4a110443c664a0c"/>
    <p:sldId xmlns:r="http://schemas.openxmlformats.org/officeDocument/2006/relationships" id="258" r:id="Rbbb1f78763cd48de"/>
    <p:sldId xmlns:r="http://schemas.openxmlformats.org/officeDocument/2006/relationships" id="259" r:id="R6039d9f608a64780"/>
    <p:sldId xmlns:r="http://schemas.openxmlformats.org/officeDocument/2006/relationships" id="260" r:id="Rfc51e8fc6a1f499f"/>
    <p:sldId xmlns:r="http://schemas.openxmlformats.org/officeDocument/2006/relationships" id="261" r:id="Ra088970d9ffc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7f2ee22494d76" /><Relationship Type="http://schemas.openxmlformats.org/officeDocument/2006/relationships/slide" Target="/ppt/slides/slide1.xml" Id="R8dd976fdb51f4612" /><Relationship Type="http://schemas.openxmlformats.org/officeDocument/2006/relationships/slide" Target="/ppt/slides/slide2.xml" Id="Rd4a110443c664a0c" /><Relationship Type="http://schemas.openxmlformats.org/officeDocument/2006/relationships/slide" Target="/ppt/slides/slide3.xml" Id="Rbbb1f78763cd48de" /><Relationship Type="http://schemas.openxmlformats.org/officeDocument/2006/relationships/slide" Target="/ppt/slides/slide4.xml" Id="R6039d9f608a64780" /><Relationship Type="http://schemas.openxmlformats.org/officeDocument/2006/relationships/slide" Target="/ppt/slides/slide5.xml" Id="Rfc51e8fc6a1f499f" /><Relationship Type="http://schemas.openxmlformats.org/officeDocument/2006/relationships/slide" Target="/ppt/slides/slide6.xml" Id="Ra088970d9ffc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e1fa79e67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d10257624e8a" /><Relationship Type="http://schemas.openxmlformats.org/officeDocument/2006/relationships/theme" Target="/ppt/slideMasters/theme/theme1.xml" Id="R76b7b343904b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5d1025762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6320c435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d04aca50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03f74351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bcff52a5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baaca568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4ef6b6b72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RODIN 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RODIN LIE INVEST AS</a:t>
            </a:r>
          </a:p>
        </p:txBody>
      </p:sp>
    </p:spTree>
  </p:cSld>
  <p:clrMapOvr>
    <a:masterClrMapping xmlns:a="http://schemas.openxmlformats.org/drawingml/2006/main"/>
  </p:clrMapOvr>
</p:sld>
</file>