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6038b006d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30d364f2449e0"/>
  </p:sldMasterIdLst>
  <p:sldIdLst>
    <p:sldId xmlns:r="http://schemas.openxmlformats.org/officeDocument/2006/relationships" id="256" r:id="R85b15f5649044951"/>
    <p:sldId xmlns:r="http://schemas.openxmlformats.org/officeDocument/2006/relationships" id="257" r:id="R78b3d66a2f8242ce"/>
    <p:sldId xmlns:r="http://schemas.openxmlformats.org/officeDocument/2006/relationships" id="258" r:id="R7744ff2089764724"/>
    <p:sldId xmlns:r="http://schemas.openxmlformats.org/officeDocument/2006/relationships" id="259" r:id="Rc1e506dc684340fd"/>
    <p:sldId xmlns:r="http://schemas.openxmlformats.org/officeDocument/2006/relationships" id="260" r:id="R373022d39e4d4d48"/>
    <p:sldId xmlns:r="http://schemas.openxmlformats.org/officeDocument/2006/relationships" id="261" r:id="Rd80c94a3beaf490a"/>
    <p:sldId xmlns:r="http://schemas.openxmlformats.org/officeDocument/2006/relationships" id="262" r:id="R3c6ef9767553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30d364f2449e0" /><Relationship Type="http://schemas.openxmlformats.org/officeDocument/2006/relationships/slide" Target="/ppt/slides/slide1.xml" Id="R85b15f5649044951" /><Relationship Type="http://schemas.openxmlformats.org/officeDocument/2006/relationships/slide" Target="/ppt/slides/slide2.xml" Id="R78b3d66a2f8242ce" /><Relationship Type="http://schemas.openxmlformats.org/officeDocument/2006/relationships/slide" Target="/ppt/slides/slide3.xml" Id="R7744ff2089764724" /><Relationship Type="http://schemas.openxmlformats.org/officeDocument/2006/relationships/slide" Target="/ppt/slides/slide4.xml" Id="Rc1e506dc684340fd" /><Relationship Type="http://schemas.openxmlformats.org/officeDocument/2006/relationships/slide" Target="/ppt/slides/slide5.xml" Id="R373022d39e4d4d48" /><Relationship Type="http://schemas.openxmlformats.org/officeDocument/2006/relationships/slide" Target="/ppt/slides/slide6.xml" Id="Rd80c94a3beaf490a" /><Relationship Type="http://schemas.openxmlformats.org/officeDocument/2006/relationships/slide" Target="/ppt/slides/slide7.xml" Id="R3c6ef9767553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6ababda92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c1895b1b470f" /><Relationship Type="http://schemas.openxmlformats.org/officeDocument/2006/relationships/theme" Target="/ppt/slideMasters/theme/theme1.xml" Id="Rc195bea8a6c2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ac1895b1b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87879aa06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7786ee376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24bc20e842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246ef242e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33fd727d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15594f1e6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6b65ad7ef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RODIN 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RODIN LIE INVEST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1 092 983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RODIN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