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6ba2a340b645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91082e2349409d"/>
  </p:sldMasterIdLst>
  <p:sldIdLst>
    <p:sldId xmlns:r="http://schemas.openxmlformats.org/officeDocument/2006/relationships" id="256" r:id="R3ea5badca0204fb3"/>
    <p:sldId xmlns:r="http://schemas.openxmlformats.org/officeDocument/2006/relationships" id="257" r:id="Re5b010b934274a30"/>
    <p:sldId xmlns:r="http://schemas.openxmlformats.org/officeDocument/2006/relationships" id="258" r:id="R0f2e57b6e5c84443"/>
    <p:sldId xmlns:r="http://schemas.openxmlformats.org/officeDocument/2006/relationships" id="259" r:id="R5c4a105c4c6d4a49"/>
    <p:sldId xmlns:r="http://schemas.openxmlformats.org/officeDocument/2006/relationships" id="260" r:id="Rb370a17f39d74291"/>
    <p:sldId xmlns:r="http://schemas.openxmlformats.org/officeDocument/2006/relationships" id="261" r:id="R097d2f91af3f46c8"/>
    <p:sldId xmlns:r="http://schemas.openxmlformats.org/officeDocument/2006/relationships" id="262" r:id="Rf1597bfc8f0740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91082e2349409d" /><Relationship Type="http://schemas.openxmlformats.org/officeDocument/2006/relationships/slide" Target="/ppt/slides/slide1.xml" Id="R3ea5badca0204fb3" /><Relationship Type="http://schemas.openxmlformats.org/officeDocument/2006/relationships/slide" Target="/ppt/slides/slide2.xml" Id="Re5b010b934274a30" /><Relationship Type="http://schemas.openxmlformats.org/officeDocument/2006/relationships/slide" Target="/ppt/slides/slide3.xml" Id="R0f2e57b6e5c84443" /><Relationship Type="http://schemas.openxmlformats.org/officeDocument/2006/relationships/slide" Target="/ppt/slides/slide4.xml" Id="R5c4a105c4c6d4a49" /><Relationship Type="http://schemas.openxmlformats.org/officeDocument/2006/relationships/slide" Target="/ppt/slides/slide5.xml" Id="Rb370a17f39d74291" /><Relationship Type="http://schemas.openxmlformats.org/officeDocument/2006/relationships/slide" Target="/ppt/slides/slide6.xml" Id="R097d2f91af3f46c8" /><Relationship Type="http://schemas.openxmlformats.org/officeDocument/2006/relationships/slide" Target="/ppt/slides/slide7.xml" Id="Rf1597bfc8f0740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7fb6b986894c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7a22163f3402b" /><Relationship Type="http://schemas.openxmlformats.org/officeDocument/2006/relationships/theme" Target="/ppt/slideMasters/theme/theme1.xml" Id="Rba9e99988fec4e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57a22163f340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8cd489e3043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6c855f46b42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3a157847140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547768c7149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b214a57684d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8bbe7e71a4b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20d25511c4d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SOV INVEST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2 375 734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13 750 167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14 292 835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VANGSTAD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Sørhaug gård, Volhaugen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989 147 498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SOV INVEST AS</a:t>
            </a:r>
          </a:p>
        </p:txBody>
      </p:sp>
    </p:spTree>
  </p:cSld>
  <p:clrMapOvr>
    <a:masterClrMapping xmlns:a="http://schemas.openxmlformats.org/drawingml/2006/main"/>
  </p:clrMapOvr>
</p:sld>
</file>