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37141436541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278389e894092"/>
  </p:sldMasterIdLst>
  <p:sldIdLst>
    <p:sldId xmlns:r="http://schemas.openxmlformats.org/officeDocument/2006/relationships" id="256" r:id="R8877f62f11414ab9"/>
    <p:sldId xmlns:r="http://schemas.openxmlformats.org/officeDocument/2006/relationships" id="257" r:id="Rb03e46788d5746f6"/>
    <p:sldId xmlns:r="http://schemas.openxmlformats.org/officeDocument/2006/relationships" id="258" r:id="Rf2f3c8b0b1df43b8"/>
    <p:sldId xmlns:r="http://schemas.openxmlformats.org/officeDocument/2006/relationships" id="259" r:id="R3ccb01d8cf29404d"/>
    <p:sldId xmlns:r="http://schemas.openxmlformats.org/officeDocument/2006/relationships" id="260" r:id="Rf2d7368ea9344e1c"/>
    <p:sldId xmlns:r="http://schemas.openxmlformats.org/officeDocument/2006/relationships" id="261" r:id="R354c0bb0c8cb4976"/>
    <p:sldId xmlns:r="http://schemas.openxmlformats.org/officeDocument/2006/relationships" id="262" r:id="R37114989d06e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278389e894092" /><Relationship Type="http://schemas.openxmlformats.org/officeDocument/2006/relationships/slide" Target="/ppt/slides/slide1.xml" Id="R8877f62f11414ab9" /><Relationship Type="http://schemas.openxmlformats.org/officeDocument/2006/relationships/slide" Target="/ppt/slides/slide2.xml" Id="Rb03e46788d5746f6" /><Relationship Type="http://schemas.openxmlformats.org/officeDocument/2006/relationships/slide" Target="/ppt/slides/slide3.xml" Id="Rf2f3c8b0b1df43b8" /><Relationship Type="http://schemas.openxmlformats.org/officeDocument/2006/relationships/slide" Target="/ppt/slides/slide4.xml" Id="R3ccb01d8cf29404d" /><Relationship Type="http://schemas.openxmlformats.org/officeDocument/2006/relationships/slide" Target="/ppt/slides/slide5.xml" Id="Rf2d7368ea9344e1c" /><Relationship Type="http://schemas.openxmlformats.org/officeDocument/2006/relationships/slide" Target="/ppt/slides/slide6.xml" Id="R354c0bb0c8cb4976" /><Relationship Type="http://schemas.openxmlformats.org/officeDocument/2006/relationships/slide" Target="/ppt/slides/slide7.xml" Id="R37114989d06e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9e3b3415f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80fbaa390452a" /><Relationship Type="http://schemas.openxmlformats.org/officeDocument/2006/relationships/theme" Target="/ppt/slideMasters/theme/theme1.xml" Id="R6984ca1214fe41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80fbaa390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ac403a29e46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d97a1d371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0f6ac754544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b1db73f9a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22d40c2e84c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40004ec1e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2f573c00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SAGATUN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5 109 795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