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76af73ad9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65d6d8646431a"/>
  </p:sldMasterIdLst>
  <p:sldIdLst>
    <p:sldId xmlns:r="http://schemas.openxmlformats.org/officeDocument/2006/relationships" id="256" r:id="R1ba3e50eb0414afe"/>
    <p:sldId xmlns:r="http://schemas.openxmlformats.org/officeDocument/2006/relationships" id="257" r:id="R9830f52aa96b48ca"/>
    <p:sldId xmlns:r="http://schemas.openxmlformats.org/officeDocument/2006/relationships" id="258" r:id="R55aeae3f22424438"/>
    <p:sldId xmlns:r="http://schemas.openxmlformats.org/officeDocument/2006/relationships" id="259" r:id="Rc3c8af107a774add"/>
    <p:sldId xmlns:r="http://schemas.openxmlformats.org/officeDocument/2006/relationships" id="260" r:id="R6a2452070876472f"/>
    <p:sldId xmlns:r="http://schemas.openxmlformats.org/officeDocument/2006/relationships" id="261" r:id="R9632e3a2ec6b45eb"/>
    <p:sldId xmlns:r="http://schemas.openxmlformats.org/officeDocument/2006/relationships" id="262" r:id="R89ca12952d3c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65d6d8646431a" /><Relationship Type="http://schemas.openxmlformats.org/officeDocument/2006/relationships/slide" Target="/ppt/slides/slide1.xml" Id="R1ba3e50eb0414afe" /><Relationship Type="http://schemas.openxmlformats.org/officeDocument/2006/relationships/slide" Target="/ppt/slides/slide2.xml" Id="R9830f52aa96b48ca" /><Relationship Type="http://schemas.openxmlformats.org/officeDocument/2006/relationships/slide" Target="/ppt/slides/slide3.xml" Id="R55aeae3f22424438" /><Relationship Type="http://schemas.openxmlformats.org/officeDocument/2006/relationships/slide" Target="/ppt/slides/slide4.xml" Id="Rc3c8af107a774add" /><Relationship Type="http://schemas.openxmlformats.org/officeDocument/2006/relationships/slide" Target="/ppt/slides/slide5.xml" Id="R6a2452070876472f" /><Relationship Type="http://schemas.openxmlformats.org/officeDocument/2006/relationships/slide" Target="/ppt/slides/slide6.xml" Id="R9632e3a2ec6b45eb" /><Relationship Type="http://schemas.openxmlformats.org/officeDocument/2006/relationships/slide" Target="/ppt/slides/slide7.xml" Id="R89ca12952d3c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d1c335991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5b470e3834f00" /><Relationship Type="http://schemas.openxmlformats.org/officeDocument/2006/relationships/theme" Target="/ppt/slideMasters/theme/theme1.xml" Id="R38904a3ffbf9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5b470e383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0c90eba3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ad4d5fcea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48859cb1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b6ae6150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259fe2934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28cd8b26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7fa46d1b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AKTINOR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28 292 029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33 552 202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EINAR RAVLO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H0403, Dronningens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knut@ravlo.no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AKTINOR HOLDING AS</a:t>
            </a:r>
          </a:p>
        </p:txBody>
      </p:sp>
    </p:spTree>
  </p:cSld>
  <p:clrMapOvr>
    <a:masterClrMapping xmlns:a="http://schemas.openxmlformats.org/drawingml/2006/main"/>
  </p:clrMapOvr>
</p:sld>
</file>