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d58d38e8b742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a6611119014b92"/>
  </p:sldMasterIdLst>
  <p:sldIdLst>
    <p:sldId xmlns:r="http://schemas.openxmlformats.org/officeDocument/2006/relationships" id="256" r:id="R26ad3e112ae842a6"/>
    <p:sldId xmlns:r="http://schemas.openxmlformats.org/officeDocument/2006/relationships" id="257" r:id="R56301aa74c434adb"/>
    <p:sldId xmlns:r="http://schemas.openxmlformats.org/officeDocument/2006/relationships" id="258" r:id="R1d4f165aa5df406b"/>
    <p:sldId xmlns:r="http://schemas.openxmlformats.org/officeDocument/2006/relationships" id="259" r:id="Rf0bfcc25856645a7"/>
    <p:sldId xmlns:r="http://schemas.openxmlformats.org/officeDocument/2006/relationships" id="260" r:id="R45b8aaaf439249fc"/>
    <p:sldId xmlns:r="http://schemas.openxmlformats.org/officeDocument/2006/relationships" id="261" r:id="R017ec16538c04ab4"/>
    <p:sldId xmlns:r="http://schemas.openxmlformats.org/officeDocument/2006/relationships" id="262" r:id="R32144c522dec4f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a6611119014b92" /><Relationship Type="http://schemas.openxmlformats.org/officeDocument/2006/relationships/slide" Target="/ppt/slides/slide1.xml" Id="R26ad3e112ae842a6" /><Relationship Type="http://schemas.openxmlformats.org/officeDocument/2006/relationships/slide" Target="/ppt/slides/slide2.xml" Id="R56301aa74c434adb" /><Relationship Type="http://schemas.openxmlformats.org/officeDocument/2006/relationships/slide" Target="/ppt/slides/slide3.xml" Id="R1d4f165aa5df406b" /><Relationship Type="http://schemas.openxmlformats.org/officeDocument/2006/relationships/slide" Target="/ppt/slides/slide4.xml" Id="Rf0bfcc25856645a7" /><Relationship Type="http://schemas.openxmlformats.org/officeDocument/2006/relationships/slide" Target="/ppt/slides/slide5.xml" Id="R45b8aaaf439249fc" /><Relationship Type="http://schemas.openxmlformats.org/officeDocument/2006/relationships/slide" Target="/ppt/slides/slide6.xml" Id="R017ec16538c04ab4" /><Relationship Type="http://schemas.openxmlformats.org/officeDocument/2006/relationships/slide" Target="/ppt/slides/slide7.xml" Id="R32144c522dec4f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11231262e949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7999e106604f2e" /><Relationship Type="http://schemas.openxmlformats.org/officeDocument/2006/relationships/theme" Target="/ppt/slideMasters/theme/theme1.xml" Id="R2dc3971d0a37418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c7999e106604f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e6a0d034643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125b0f35424c1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975e5c242f4a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44734ac1841b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3d5aa25aec4c1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f511c95b0148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2ea6c95ef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BOLKAN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BOLKAN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127 999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55 643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2 081 695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14 637 962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17 154 527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BOLKAN STIG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Langbakken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7802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989 149 105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BOLKAN INVEST AS</a:t>
            </a:r>
          </a:p>
        </p:txBody>
      </p:sp>
    </p:spTree>
  </p:cSld>
  <p:clrMapOvr>
    <a:masterClrMapping xmlns:a="http://schemas.openxmlformats.org/drawingml/2006/main"/>
  </p:clrMapOvr>
</p:sld>
</file>