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728f48fd904c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9877455f7e4034"/>
  </p:sldMasterIdLst>
  <p:sldIdLst>
    <p:sldId xmlns:r="http://schemas.openxmlformats.org/officeDocument/2006/relationships" id="256" r:id="Rdb4c5fd7e3c34a56"/>
    <p:sldId xmlns:r="http://schemas.openxmlformats.org/officeDocument/2006/relationships" id="257" r:id="Rd0b75f804d7b46f1"/>
    <p:sldId xmlns:r="http://schemas.openxmlformats.org/officeDocument/2006/relationships" id="258" r:id="Re9ed2d87b12b4009"/>
    <p:sldId xmlns:r="http://schemas.openxmlformats.org/officeDocument/2006/relationships" id="259" r:id="R7cef88b6ba9f4b77"/>
    <p:sldId xmlns:r="http://schemas.openxmlformats.org/officeDocument/2006/relationships" id="260" r:id="Re6f8b8b64c1c4b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9877455f7e4034" /><Relationship Type="http://schemas.openxmlformats.org/officeDocument/2006/relationships/slide" Target="/ppt/slides/slide1.xml" Id="Rdb4c5fd7e3c34a56" /><Relationship Type="http://schemas.openxmlformats.org/officeDocument/2006/relationships/slide" Target="/ppt/slides/slide2.xml" Id="Rd0b75f804d7b46f1" /><Relationship Type="http://schemas.openxmlformats.org/officeDocument/2006/relationships/slide" Target="/ppt/slides/slide3.xml" Id="Re9ed2d87b12b4009" /><Relationship Type="http://schemas.openxmlformats.org/officeDocument/2006/relationships/slide" Target="/ppt/slides/slide4.xml" Id="R7cef88b6ba9f4b77" /><Relationship Type="http://schemas.openxmlformats.org/officeDocument/2006/relationships/slide" Target="/ppt/slides/slide5.xml" Id="Re6f8b8b64c1c4b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c5f836181649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71fc90ef2445b" /><Relationship Type="http://schemas.openxmlformats.org/officeDocument/2006/relationships/theme" Target="/ppt/slideMasters/theme/theme1.xml" Id="R200750e51f5841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6d71fc90ef2445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3f2f4281d4f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84e77971694e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501b21c16f41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f40760ceed48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2f9e3db46441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TAAS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TAAS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