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463eb5ca44a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8bbcee4baa4b36"/>
  </p:sldMasterIdLst>
  <p:sldIdLst>
    <p:sldId xmlns:r="http://schemas.openxmlformats.org/officeDocument/2006/relationships" id="256" r:id="R3c016d0a1e0b40a0"/>
    <p:sldId xmlns:r="http://schemas.openxmlformats.org/officeDocument/2006/relationships" id="257" r:id="Rb314698992df4197"/>
    <p:sldId xmlns:r="http://schemas.openxmlformats.org/officeDocument/2006/relationships" id="258" r:id="Rf1113e270e5b4ed6"/>
    <p:sldId xmlns:r="http://schemas.openxmlformats.org/officeDocument/2006/relationships" id="259" r:id="R640fd855d5334a28"/>
    <p:sldId xmlns:r="http://schemas.openxmlformats.org/officeDocument/2006/relationships" id="260" r:id="Rc45d1a28391942c2"/>
    <p:sldId xmlns:r="http://schemas.openxmlformats.org/officeDocument/2006/relationships" id="261" r:id="R35a8ceb3939241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bbcee4baa4b36" /><Relationship Type="http://schemas.openxmlformats.org/officeDocument/2006/relationships/slide" Target="/ppt/slides/slide1.xml" Id="R3c016d0a1e0b40a0" /><Relationship Type="http://schemas.openxmlformats.org/officeDocument/2006/relationships/slide" Target="/ppt/slides/slide2.xml" Id="Rb314698992df4197" /><Relationship Type="http://schemas.openxmlformats.org/officeDocument/2006/relationships/slide" Target="/ppt/slides/slide3.xml" Id="Rf1113e270e5b4ed6" /><Relationship Type="http://schemas.openxmlformats.org/officeDocument/2006/relationships/slide" Target="/ppt/slides/slide4.xml" Id="R640fd855d5334a28" /><Relationship Type="http://schemas.openxmlformats.org/officeDocument/2006/relationships/slide" Target="/ppt/slides/slide5.xml" Id="Rc45d1a28391942c2" /><Relationship Type="http://schemas.openxmlformats.org/officeDocument/2006/relationships/slide" Target="/ppt/slides/slide6.xml" Id="R35a8ceb3939241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c4654d4cf54d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61778ddd245e6" /><Relationship Type="http://schemas.openxmlformats.org/officeDocument/2006/relationships/theme" Target="/ppt/slideMasters/theme/theme1.xml" Id="Rcedacb8905bc46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c61778ddd2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8015757e640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486564e6e4a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4656e270846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1f7c197bf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b4846a208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72fc2155246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TAAS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FRØYLAND TORE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TAAS INVEST AS</a:t>
            </a:r>
          </a:p>
        </p:txBody>
      </p:sp>
    </p:spTree>
  </p:cSld>
  <p:clrMapOvr>
    <a:masterClrMapping xmlns:a="http://schemas.openxmlformats.org/drawingml/2006/main"/>
  </p:clrMapOvr>
</p:sld>
</file>