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8cc56afee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9721d1db84545"/>
  </p:sldMasterIdLst>
  <p:sldIdLst>
    <p:sldId xmlns:r="http://schemas.openxmlformats.org/officeDocument/2006/relationships" id="256" r:id="R4e327988d8874f9e"/>
    <p:sldId xmlns:r="http://schemas.openxmlformats.org/officeDocument/2006/relationships" id="257" r:id="R92514681f4e64954"/>
    <p:sldId xmlns:r="http://schemas.openxmlformats.org/officeDocument/2006/relationships" id="258" r:id="R069b5aa364714482"/>
    <p:sldId xmlns:r="http://schemas.openxmlformats.org/officeDocument/2006/relationships" id="259" r:id="Rc93fff5895eb4322"/>
    <p:sldId xmlns:r="http://schemas.openxmlformats.org/officeDocument/2006/relationships" id="260" r:id="R8f4496c69e5b45c9"/>
    <p:sldId xmlns:r="http://schemas.openxmlformats.org/officeDocument/2006/relationships" id="261" r:id="Rf1981694bd60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9721d1db84545" /><Relationship Type="http://schemas.openxmlformats.org/officeDocument/2006/relationships/slide" Target="/ppt/slides/slide1.xml" Id="R4e327988d8874f9e" /><Relationship Type="http://schemas.openxmlformats.org/officeDocument/2006/relationships/slide" Target="/ppt/slides/slide2.xml" Id="R92514681f4e64954" /><Relationship Type="http://schemas.openxmlformats.org/officeDocument/2006/relationships/slide" Target="/ppt/slides/slide3.xml" Id="R069b5aa364714482" /><Relationship Type="http://schemas.openxmlformats.org/officeDocument/2006/relationships/slide" Target="/ppt/slides/slide4.xml" Id="Rc93fff5895eb4322" /><Relationship Type="http://schemas.openxmlformats.org/officeDocument/2006/relationships/slide" Target="/ppt/slides/slide5.xml" Id="R8f4496c69e5b45c9" /><Relationship Type="http://schemas.openxmlformats.org/officeDocument/2006/relationships/slide" Target="/ppt/slides/slide6.xml" Id="Rf1981694bd60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3d598cf91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a8ac0113b44f8" /><Relationship Type="http://schemas.openxmlformats.org/officeDocument/2006/relationships/theme" Target="/ppt/slideMasters/theme/theme1.xml" Id="R1d679d58f80b42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a8ac0113b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e9d5967c9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37dba2e7c4f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7ea7f14dc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0409a4f39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5effb871847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de45c3aa3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Murmester Nils Berg AS, Smalvollveien 26-28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