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dbdb650ddc44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12e3ac2ae14690"/>
  </p:sldMasterIdLst>
  <p:sldIdLst>
    <p:sldId xmlns:r="http://schemas.openxmlformats.org/officeDocument/2006/relationships" id="256" r:id="Rcaa7895eb39747bb"/>
    <p:sldId xmlns:r="http://schemas.openxmlformats.org/officeDocument/2006/relationships" id="257" r:id="R0fe297be6ce74b52"/>
    <p:sldId xmlns:r="http://schemas.openxmlformats.org/officeDocument/2006/relationships" id="258" r:id="R88757cd885de406f"/>
    <p:sldId xmlns:r="http://schemas.openxmlformats.org/officeDocument/2006/relationships" id="259" r:id="Rc0419b4918364701"/>
    <p:sldId xmlns:r="http://schemas.openxmlformats.org/officeDocument/2006/relationships" id="260" r:id="R4028a55614634dad"/>
    <p:sldId xmlns:r="http://schemas.openxmlformats.org/officeDocument/2006/relationships" id="261" r:id="Rff2c068473a44c29"/>
    <p:sldId xmlns:r="http://schemas.openxmlformats.org/officeDocument/2006/relationships" id="262" r:id="R6c971503eaed4b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12e3ac2ae14690" /><Relationship Type="http://schemas.openxmlformats.org/officeDocument/2006/relationships/slide" Target="/ppt/slides/slide1.xml" Id="Rcaa7895eb39747bb" /><Relationship Type="http://schemas.openxmlformats.org/officeDocument/2006/relationships/slide" Target="/ppt/slides/slide2.xml" Id="R0fe297be6ce74b52" /><Relationship Type="http://schemas.openxmlformats.org/officeDocument/2006/relationships/slide" Target="/ppt/slides/slide3.xml" Id="R88757cd885de406f" /><Relationship Type="http://schemas.openxmlformats.org/officeDocument/2006/relationships/slide" Target="/ppt/slides/slide4.xml" Id="Rc0419b4918364701" /><Relationship Type="http://schemas.openxmlformats.org/officeDocument/2006/relationships/slide" Target="/ppt/slides/slide5.xml" Id="R4028a55614634dad" /><Relationship Type="http://schemas.openxmlformats.org/officeDocument/2006/relationships/slide" Target="/ppt/slides/slide6.xml" Id="Rff2c068473a44c29" /><Relationship Type="http://schemas.openxmlformats.org/officeDocument/2006/relationships/slide" Target="/ppt/slides/slide7.xml" Id="R6c971503eaed4b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4f549d34b347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f720af79f4fb0" /><Relationship Type="http://schemas.openxmlformats.org/officeDocument/2006/relationships/theme" Target="/ppt/slideMasters/theme/theme1.xml" Id="Re941e01b287d49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9f720af79f4f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ef643a85049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a0fc1f8314c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cd4dec875a48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beaf20d7648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caa22ca5142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b7b49adda4c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86b67be1a49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NILS 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BERG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10 997 287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8 414 095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15 489 799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82 808 949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145 186 775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NILS ØISTEIN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Murmester Nils Berg AS, Smalvollveien 26-28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989 149 148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NILS BERG INVEST AS</a:t>
            </a:r>
          </a:p>
        </p:txBody>
      </p:sp>
    </p:spTree>
  </p:cSld>
  <p:clrMapOvr>
    <a:masterClrMapping xmlns:a="http://schemas.openxmlformats.org/drawingml/2006/main"/>
  </p:clrMapOvr>
</p:sld>
</file>