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a88f357cc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bb877566b4bf9"/>
  </p:sldMasterIdLst>
  <p:sldIdLst>
    <p:sldId xmlns:r="http://schemas.openxmlformats.org/officeDocument/2006/relationships" id="256" r:id="R815e4ae62c9b4e68"/>
    <p:sldId xmlns:r="http://schemas.openxmlformats.org/officeDocument/2006/relationships" id="257" r:id="R1d0f8eade08c4ae6"/>
    <p:sldId xmlns:r="http://schemas.openxmlformats.org/officeDocument/2006/relationships" id="258" r:id="Rf1dfe34ad8814a5d"/>
    <p:sldId xmlns:r="http://schemas.openxmlformats.org/officeDocument/2006/relationships" id="259" r:id="R45ad7dafca2247be"/>
    <p:sldId xmlns:r="http://schemas.openxmlformats.org/officeDocument/2006/relationships" id="260" r:id="Red8ff7fa623243a6"/>
    <p:sldId xmlns:r="http://schemas.openxmlformats.org/officeDocument/2006/relationships" id="261" r:id="R6a17cbb2d729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bb877566b4bf9" /><Relationship Type="http://schemas.openxmlformats.org/officeDocument/2006/relationships/slide" Target="/ppt/slides/slide1.xml" Id="R815e4ae62c9b4e68" /><Relationship Type="http://schemas.openxmlformats.org/officeDocument/2006/relationships/slide" Target="/ppt/slides/slide2.xml" Id="R1d0f8eade08c4ae6" /><Relationship Type="http://schemas.openxmlformats.org/officeDocument/2006/relationships/slide" Target="/ppt/slides/slide3.xml" Id="Rf1dfe34ad8814a5d" /><Relationship Type="http://schemas.openxmlformats.org/officeDocument/2006/relationships/slide" Target="/ppt/slides/slide4.xml" Id="R45ad7dafca2247be" /><Relationship Type="http://schemas.openxmlformats.org/officeDocument/2006/relationships/slide" Target="/ppt/slides/slide5.xml" Id="Red8ff7fa623243a6" /><Relationship Type="http://schemas.openxmlformats.org/officeDocument/2006/relationships/slide" Target="/ppt/slides/slide6.xml" Id="R6a17cbb2d729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7aba8f07f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34428e4d54d6f" /><Relationship Type="http://schemas.openxmlformats.org/officeDocument/2006/relationships/theme" Target="/ppt/slideMasters/theme/theme1.xml" Id="Rd64f03689cfe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34428e4d5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826dc7f5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db522833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9a9dc953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b03655c0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cd84dc0a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70adf42b8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4124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 INVEST AS</a:t>
            </a:r>
          </a:p>
        </p:txBody>
      </p:sp>
    </p:spTree>
  </p:cSld>
  <p:clrMapOvr>
    <a:masterClrMapping xmlns:a="http://schemas.openxmlformats.org/drawingml/2006/main"/>
  </p:clrMapOvr>
</p:sld>
</file>