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8fa115b85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8eb30443b43c4"/>
  </p:sldMasterIdLst>
  <p:sldIdLst>
    <p:sldId xmlns:r="http://schemas.openxmlformats.org/officeDocument/2006/relationships" id="256" r:id="R857d8fbf815c4bf6"/>
    <p:sldId xmlns:r="http://schemas.openxmlformats.org/officeDocument/2006/relationships" id="257" r:id="R6ac1d54873074ba7"/>
    <p:sldId xmlns:r="http://schemas.openxmlformats.org/officeDocument/2006/relationships" id="258" r:id="R9f532bb0aa5c4b31"/>
    <p:sldId xmlns:r="http://schemas.openxmlformats.org/officeDocument/2006/relationships" id="259" r:id="Rbb6b1e2ae6ec4cda"/>
    <p:sldId xmlns:r="http://schemas.openxmlformats.org/officeDocument/2006/relationships" id="260" r:id="R9966aa2525cb4e38"/>
    <p:sldId xmlns:r="http://schemas.openxmlformats.org/officeDocument/2006/relationships" id="261" r:id="Rdc138fd5eb14400f"/>
    <p:sldId xmlns:r="http://schemas.openxmlformats.org/officeDocument/2006/relationships" id="262" r:id="R88dd87c4fa2f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8eb30443b43c4" /><Relationship Type="http://schemas.openxmlformats.org/officeDocument/2006/relationships/slide" Target="/ppt/slides/slide1.xml" Id="R857d8fbf815c4bf6" /><Relationship Type="http://schemas.openxmlformats.org/officeDocument/2006/relationships/slide" Target="/ppt/slides/slide2.xml" Id="R6ac1d54873074ba7" /><Relationship Type="http://schemas.openxmlformats.org/officeDocument/2006/relationships/slide" Target="/ppt/slides/slide3.xml" Id="R9f532bb0aa5c4b31" /><Relationship Type="http://schemas.openxmlformats.org/officeDocument/2006/relationships/slide" Target="/ppt/slides/slide4.xml" Id="Rbb6b1e2ae6ec4cda" /><Relationship Type="http://schemas.openxmlformats.org/officeDocument/2006/relationships/slide" Target="/ppt/slides/slide5.xml" Id="R9966aa2525cb4e38" /><Relationship Type="http://schemas.openxmlformats.org/officeDocument/2006/relationships/slide" Target="/ppt/slides/slide6.xml" Id="Rdc138fd5eb14400f" /><Relationship Type="http://schemas.openxmlformats.org/officeDocument/2006/relationships/slide" Target="/ppt/slides/slide7.xml" Id="R88dd87c4fa2f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124a421b1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db0abd884bc7" /><Relationship Type="http://schemas.openxmlformats.org/officeDocument/2006/relationships/theme" Target="/ppt/slideMasters/theme/theme1.xml" Id="R6af64ba1164f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adb0abd88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51b8e4c9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3a4d466c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76293d72e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256685127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1236fc57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85e8cb9a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b4057b4e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