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ddf80f62f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a5e1c407c4e8d"/>
  </p:sldMasterIdLst>
  <p:sldIdLst>
    <p:sldId xmlns:r="http://schemas.openxmlformats.org/officeDocument/2006/relationships" id="256" r:id="R3216c02aa2d142df"/>
    <p:sldId xmlns:r="http://schemas.openxmlformats.org/officeDocument/2006/relationships" id="257" r:id="R59b114a9d0fc41aa"/>
    <p:sldId xmlns:r="http://schemas.openxmlformats.org/officeDocument/2006/relationships" id="258" r:id="R46781ecb5c314e5a"/>
    <p:sldId xmlns:r="http://schemas.openxmlformats.org/officeDocument/2006/relationships" id="259" r:id="Rdad36752e9bc4361"/>
    <p:sldId xmlns:r="http://schemas.openxmlformats.org/officeDocument/2006/relationships" id="260" r:id="R52cd416bc64c486d"/>
    <p:sldId xmlns:r="http://schemas.openxmlformats.org/officeDocument/2006/relationships" id="261" r:id="R07fd01119c804170"/>
    <p:sldId xmlns:r="http://schemas.openxmlformats.org/officeDocument/2006/relationships" id="262" r:id="R6f515484c099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a5e1c407c4e8d" /><Relationship Type="http://schemas.openxmlformats.org/officeDocument/2006/relationships/slide" Target="/ppt/slides/slide1.xml" Id="R3216c02aa2d142df" /><Relationship Type="http://schemas.openxmlformats.org/officeDocument/2006/relationships/slide" Target="/ppt/slides/slide2.xml" Id="R59b114a9d0fc41aa" /><Relationship Type="http://schemas.openxmlformats.org/officeDocument/2006/relationships/slide" Target="/ppt/slides/slide3.xml" Id="R46781ecb5c314e5a" /><Relationship Type="http://schemas.openxmlformats.org/officeDocument/2006/relationships/slide" Target="/ppt/slides/slide4.xml" Id="Rdad36752e9bc4361" /><Relationship Type="http://schemas.openxmlformats.org/officeDocument/2006/relationships/slide" Target="/ppt/slides/slide5.xml" Id="R52cd416bc64c486d" /><Relationship Type="http://schemas.openxmlformats.org/officeDocument/2006/relationships/slide" Target="/ppt/slides/slide6.xml" Id="R07fd01119c804170" /><Relationship Type="http://schemas.openxmlformats.org/officeDocument/2006/relationships/slide" Target="/ppt/slides/slide7.xml" Id="R6f515484c099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1474283d9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fd8541f9417b" /><Relationship Type="http://schemas.openxmlformats.org/officeDocument/2006/relationships/theme" Target="/ppt/slideMasters/theme/theme1.xml" Id="R103d986dc30e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0fd8541f9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4cdf33bb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19f3f41c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fb30ee00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b75baa3f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efb5d5bb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2042d152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7299b006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AIK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16 668 398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16 782 885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 INGE KJESBU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Hanskemakergata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INVEST AS</a:t>
            </a:r>
          </a:p>
        </p:txBody>
      </p:sp>
    </p:spTree>
  </p:cSld>
  <p:clrMapOvr>
    <a:masterClrMapping xmlns:a="http://schemas.openxmlformats.org/drawingml/2006/main"/>
  </p:clrMapOvr>
</p:sld>
</file>