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af87bdd9e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3af3a1b61431d"/>
  </p:sldMasterIdLst>
  <p:sldIdLst>
    <p:sldId xmlns:r="http://schemas.openxmlformats.org/officeDocument/2006/relationships" id="256" r:id="Re7f32126cbb444e6"/>
    <p:sldId xmlns:r="http://schemas.openxmlformats.org/officeDocument/2006/relationships" id="257" r:id="Rd70eae4d9cec4d81"/>
    <p:sldId xmlns:r="http://schemas.openxmlformats.org/officeDocument/2006/relationships" id="258" r:id="R8c1eb4050a5c4a8f"/>
    <p:sldId xmlns:r="http://schemas.openxmlformats.org/officeDocument/2006/relationships" id="259" r:id="R8c68000a43844119"/>
    <p:sldId xmlns:r="http://schemas.openxmlformats.org/officeDocument/2006/relationships" id="260" r:id="R649f693f972c4f87"/>
    <p:sldId xmlns:r="http://schemas.openxmlformats.org/officeDocument/2006/relationships" id="261" r:id="R73daef1ef402414e"/>
    <p:sldId xmlns:r="http://schemas.openxmlformats.org/officeDocument/2006/relationships" id="262" r:id="R00b97ecc4ea544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3af3a1b61431d" /><Relationship Type="http://schemas.openxmlformats.org/officeDocument/2006/relationships/slide" Target="/ppt/slides/slide1.xml" Id="Re7f32126cbb444e6" /><Relationship Type="http://schemas.openxmlformats.org/officeDocument/2006/relationships/slide" Target="/ppt/slides/slide2.xml" Id="Rd70eae4d9cec4d81" /><Relationship Type="http://schemas.openxmlformats.org/officeDocument/2006/relationships/slide" Target="/ppt/slides/slide3.xml" Id="R8c1eb4050a5c4a8f" /><Relationship Type="http://schemas.openxmlformats.org/officeDocument/2006/relationships/slide" Target="/ppt/slides/slide4.xml" Id="R8c68000a43844119" /><Relationship Type="http://schemas.openxmlformats.org/officeDocument/2006/relationships/slide" Target="/ppt/slides/slide5.xml" Id="R649f693f972c4f87" /><Relationship Type="http://schemas.openxmlformats.org/officeDocument/2006/relationships/slide" Target="/ppt/slides/slide6.xml" Id="R73daef1ef402414e" /><Relationship Type="http://schemas.openxmlformats.org/officeDocument/2006/relationships/slide" Target="/ppt/slides/slide7.xml" Id="R00b97ecc4ea544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712a56f2f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bc642ae94e74" /><Relationship Type="http://schemas.openxmlformats.org/officeDocument/2006/relationships/theme" Target="/ppt/slideMasters/theme/theme1.xml" Id="Rc92591dc1beb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abc642ae9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21b31c9cf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6124fa35b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7cd3766f5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d9eb06bbd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326ddd33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0a792e0f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2436bcd57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5 194 843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7 194 477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Lasse Dahl, Nordengstubben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