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289655f78c4b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e53c4c73274790"/>
  </p:sldMasterIdLst>
  <p:sldIdLst>
    <p:sldId xmlns:r="http://schemas.openxmlformats.org/officeDocument/2006/relationships" id="256" r:id="Rbd5376e3e92a4abb"/>
    <p:sldId xmlns:r="http://schemas.openxmlformats.org/officeDocument/2006/relationships" id="257" r:id="R0c831e34f49b4382"/>
    <p:sldId xmlns:r="http://schemas.openxmlformats.org/officeDocument/2006/relationships" id="258" r:id="R178c6a3c6f384de3"/>
    <p:sldId xmlns:r="http://schemas.openxmlformats.org/officeDocument/2006/relationships" id="259" r:id="R51e12f280c44440d"/>
    <p:sldId xmlns:r="http://schemas.openxmlformats.org/officeDocument/2006/relationships" id="260" r:id="R9593b6e904404d5b"/>
    <p:sldId xmlns:r="http://schemas.openxmlformats.org/officeDocument/2006/relationships" id="261" r:id="Re426a2ebc99d4925"/>
    <p:sldId xmlns:r="http://schemas.openxmlformats.org/officeDocument/2006/relationships" id="262" r:id="R57a5f3844c1644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e53c4c73274790" /><Relationship Type="http://schemas.openxmlformats.org/officeDocument/2006/relationships/slide" Target="/ppt/slides/slide1.xml" Id="Rbd5376e3e92a4abb" /><Relationship Type="http://schemas.openxmlformats.org/officeDocument/2006/relationships/slide" Target="/ppt/slides/slide2.xml" Id="R0c831e34f49b4382" /><Relationship Type="http://schemas.openxmlformats.org/officeDocument/2006/relationships/slide" Target="/ppt/slides/slide3.xml" Id="R178c6a3c6f384de3" /><Relationship Type="http://schemas.openxmlformats.org/officeDocument/2006/relationships/slide" Target="/ppt/slides/slide4.xml" Id="R51e12f280c44440d" /><Relationship Type="http://schemas.openxmlformats.org/officeDocument/2006/relationships/slide" Target="/ppt/slides/slide5.xml" Id="R9593b6e904404d5b" /><Relationship Type="http://schemas.openxmlformats.org/officeDocument/2006/relationships/slide" Target="/ppt/slides/slide6.xml" Id="Re426a2ebc99d4925" /><Relationship Type="http://schemas.openxmlformats.org/officeDocument/2006/relationships/slide" Target="/ppt/slides/slide7.xml" Id="R57a5f3844c1644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fa08e361ff46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a4cdadffb4eb9" /><Relationship Type="http://schemas.openxmlformats.org/officeDocument/2006/relationships/theme" Target="/ppt/slideMasters/theme/theme1.xml" Id="Rd464e4c190014a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1a4cdadffb4e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cf6295d164e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3e315109e44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f7226e35f45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cac9f6df14d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20d632f1c45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3a162409342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8d21fe49e4a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NORHAV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NORHAV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NORHAV HOLDING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NORHAV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NORHAV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NORHAV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−162 039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1 769 381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124 724 785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129 519 251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NORHAV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SOMMERTUNE FORSK. AS  –  58,1 %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HERMES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JOHANSEN  –  19,4 %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NORHAV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Trælvikveien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8906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02 20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989 150 332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NORHAV HOLDING AS</a:t>
            </a:r>
          </a:p>
        </p:txBody>
      </p:sp>
    </p:spTree>
  </p:cSld>
  <p:clrMapOvr>
    <a:masterClrMapping xmlns:a="http://schemas.openxmlformats.org/drawingml/2006/main"/>
  </p:clrMapOvr>
</p:sld>
</file>