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eebcc496a4b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7af9d361f64913"/>
  </p:sldMasterIdLst>
  <p:sldIdLst>
    <p:sldId xmlns:r="http://schemas.openxmlformats.org/officeDocument/2006/relationships" id="256" r:id="R09fe03650726407a"/>
    <p:sldId xmlns:r="http://schemas.openxmlformats.org/officeDocument/2006/relationships" id="257" r:id="R3afe98972bc54b06"/>
    <p:sldId xmlns:r="http://schemas.openxmlformats.org/officeDocument/2006/relationships" id="258" r:id="Re867f1193f6e4c4d"/>
    <p:sldId xmlns:r="http://schemas.openxmlformats.org/officeDocument/2006/relationships" id="259" r:id="R7c0a42752d5d4c1f"/>
    <p:sldId xmlns:r="http://schemas.openxmlformats.org/officeDocument/2006/relationships" id="260" r:id="R3cd0ba187a6a4746"/>
    <p:sldId xmlns:r="http://schemas.openxmlformats.org/officeDocument/2006/relationships" id="261" r:id="Ra25b086ee6e64198"/>
    <p:sldId xmlns:r="http://schemas.openxmlformats.org/officeDocument/2006/relationships" id="262" r:id="Raaf245d8941244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af9d361f64913" /><Relationship Type="http://schemas.openxmlformats.org/officeDocument/2006/relationships/slide" Target="/ppt/slides/slide1.xml" Id="R09fe03650726407a" /><Relationship Type="http://schemas.openxmlformats.org/officeDocument/2006/relationships/slide" Target="/ppt/slides/slide2.xml" Id="R3afe98972bc54b06" /><Relationship Type="http://schemas.openxmlformats.org/officeDocument/2006/relationships/slide" Target="/ppt/slides/slide3.xml" Id="Re867f1193f6e4c4d" /><Relationship Type="http://schemas.openxmlformats.org/officeDocument/2006/relationships/slide" Target="/ppt/slides/slide4.xml" Id="R7c0a42752d5d4c1f" /><Relationship Type="http://schemas.openxmlformats.org/officeDocument/2006/relationships/slide" Target="/ppt/slides/slide5.xml" Id="R3cd0ba187a6a4746" /><Relationship Type="http://schemas.openxmlformats.org/officeDocument/2006/relationships/slide" Target="/ppt/slides/slide6.xml" Id="Ra25b086ee6e64198" /><Relationship Type="http://schemas.openxmlformats.org/officeDocument/2006/relationships/slide" Target="/ppt/slides/slide7.xml" Id="Raaf245d8941244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99bb22752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54e8235d94ead" /><Relationship Type="http://schemas.openxmlformats.org/officeDocument/2006/relationships/theme" Target="/ppt/slideMasters/theme/theme1.xml" Id="R3b976847ac1843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54e8235d94e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42fc00c5048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f58443cc449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415e7937745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7c87791264f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6e4f6d1a6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5be06c80a45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182d863284c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 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K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−280 590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20 372 116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29 409 259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29 475 391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Strandveien Auto AS, 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989 153 188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K HOLDING AS</a:t>
            </a:r>
          </a:p>
        </p:txBody>
      </p:sp>
    </p:spTree>
  </p:cSld>
  <p:clrMapOvr>
    <a:masterClrMapping xmlns:a="http://schemas.openxmlformats.org/drawingml/2006/main"/>
  </p:clrMapOvr>
</p:sld>
</file>