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11ae61611847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cd4f39a95945d6"/>
  </p:sldMasterIdLst>
  <p:sldIdLst>
    <p:sldId xmlns:r="http://schemas.openxmlformats.org/officeDocument/2006/relationships" id="256" r:id="R847d30555bca489d"/>
    <p:sldId xmlns:r="http://schemas.openxmlformats.org/officeDocument/2006/relationships" id="257" r:id="Rbade4acd06c94d30"/>
    <p:sldId xmlns:r="http://schemas.openxmlformats.org/officeDocument/2006/relationships" id="258" r:id="R1d2bcecb6f114e6a"/>
    <p:sldId xmlns:r="http://schemas.openxmlformats.org/officeDocument/2006/relationships" id="259" r:id="R03b0af2c3909404f"/>
    <p:sldId xmlns:r="http://schemas.openxmlformats.org/officeDocument/2006/relationships" id="260" r:id="Rd992f62c3ea94b2a"/>
    <p:sldId xmlns:r="http://schemas.openxmlformats.org/officeDocument/2006/relationships" id="261" r:id="Re4d41b775d5f48e1"/>
    <p:sldId xmlns:r="http://schemas.openxmlformats.org/officeDocument/2006/relationships" id="262" r:id="R0c67bdd8172d42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cd4f39a95945d6" /><Relationship Type="http://schemas.openxmlformats.org/officeDocument/2006/relationships/slide" Target="/ppt/slides/slide1.xml" Id="R847d30555bca489d" /><Relationship Type="http://schemas.openxmlformats.org/officeDocument/2006/relationships/slide" Target="/ppt/slides/slide2.xml" Id="Rbade4acd06c94d30" /><Relationship Type="http://schemas.openxmlformats.org/officeDocument/2006/relationships/slide" Target="/ppt/slides/slide3.xml" Id="R1d2bcecb6f114e6a" /><Relationship Type="http://schemas.openxmlformats.org/officeDocument/2006/relationships/slide" Target="/ppt/slides/slide4.xml" Id="R03b0af2c3909404f" /><Relationship Type="http://schemas.openxmlformats.org/officeDocument/2006/relationships/slide" Target="/ppt/slides/slide5.xml" Id="Rd992f62c3ea94b2a" /><Relationship Type="http://schemas.openxmlformats.org/officeDocument/2006/relationships/slide" Target="/ppt/slides/slide6.xml" Id="Re4d41b775d5f48e1" /><Relationship Type="http://schemas.openxmlformats.org/officeDocument/2006/relationships/slide" Target="/ppt/slides/slide7.xml" Id="R0c67bdd8172d42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ba031fa6e046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5a803d0ff4944" /><Relationship Type="http://schemas.openxmlformats.org/officeDocument/2006/relationships/theme" Target="/ppt/slideMasters/theme/theme1.xml" Id="R607ba857009546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85a803d0ff49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178d00a91b44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261f621fd47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aa41feb07246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d5630179149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4dc6ca281744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cb1f0106b41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50c835eb841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PINGUS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PINGUS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PINGUS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PINGUS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PINGUS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PINGUS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−90 521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−668 648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1 846 729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4 045 588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PINGUS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FREDERIK DUE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PINGUS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989 155 059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PINGUS HOLDING AS</a:t>
            </a:r>
          </a:p>
        </p:txBody>
      </p:sp>
    </p:spTree>
  </p:cSld>
  <p:clrMapOvr>
    <a:masterClrMapping xmlns:a="http://schemas.openxmlformats.org/drawingml/2006/main"/>
  </p:clrMapOvr>
</p:sld>
</file>