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fff474441742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32189d74b84187"/>
  </p:sldMasterIdLst>
  <p:sldIdLst>
    <p:sldId xmlns:r="http://schemas.openxmlformats.org/officeDocument/2006/relationships" id="256" r:id="R1fced95683254c8a"/>
    <p:sldId xmlns:r="http://schemas.openxmlformats.org/officeDocument/2006/relationships" id="257" r:id="Rf4c6e4df132b4ca8"/>
    <p:sldId xmlns:r="http://schemas.openxmlformats.org/officeDocument/2006/relationships" id="258" r:id="R1e5ee214019348fc"/>
    <p:sldId xmlns:r="http://schemas.openxmlformats.org/officeDocument/2006/relationships" id="259" r:id="Rbd1f1faf53dc4f43"/>
    <p:sldId xmlns:r="http://schemas.openxmlformats.org/officeDocument/2006/relationships" id="260" r:id="Rea8935374c064c2b"/>
    <p:sldId xmlns:r="http://schemas.openxmlformats.org/officeDocument/2006/relationships" id="261" r:id="R508d3f348f164686"/>
    <p:sldId xmlns:r="http://schemas.openxmlformats.org/officeDocument/2006/relationships" id="262" r:id="Rcf8b73dbffdd46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32189d74b84187" /><Relationship Type="http://schemas.openxmlformats.org/officeDocument/2006/relationships/slide" Target="/ppt/slides/slide1.xml" Id="R1fced95683254c8a" /><Relationship Type="http://schemas.openxmlformats.org/officeDocument/2006/relationships/slide" Target="/ppt/slides/slide2.xml" Id="Rf4c6e4df132b4ca8" /><Relationship Type="http://schemas.openxmlformats.org/officeDocument/2006/relationships/slide" Target="/ppt/slides/slide3.xml" Id="R1e5ee214019348fc" /><Relationship Type="http://schemas.openxmlformats.org/officeDocument/2006/relationships/slide" Target="/ppt/slides/slide4.xml" Id="Rbd1f1faf53dc4f43" /><Relationship Type="http://schemas.openxmlformats.org/officeDocument/2006/relationships/slide" Target="/ppt/slides/slide5.xml" Id="Rea8935374c064c2b" /><Relationship Type="http://schemas.openxmlformats.org/officeDocument/2006/relationships/slide" Target="/ppt/slides/slide6.xml" Id="R508d3f348f164686" /><Relationship Type="http://schemas.openxmlformats.org/officeDocument/2006/relationships/slide" Target="/ppt/slides/slide7.xml" Id="Rcf8b73dbffdd46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b5fe9161dd43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30019c7a384390" /><Relationship Type="http://schemas.openxmlformats.org/officeDocument/2006/relationships/theme" Target="/ppt/slideMasters/theme/theme1.xml" Id="R619b7f712f9a46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30019c7a3843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b849e80bc74d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2021d79cc64b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b5e82a6daa4d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d9203d72304f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c4601346ba44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994b89691041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0f94fc07bc43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HIBAS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HIBAS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HIBAS HOLDING AS ble etablert [år] og holder til i Vøyenenga.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HIBAS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HIBAS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HIBAS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−258 354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622 636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8 488 469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38 599 062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HIBAS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INGEBERG  –  66,0 %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INGEBERG  –  34,0 %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HIBAS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Ringeriksveien 197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1339 Vøyenenga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989 155 326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HIBAS HOLDING AS</a:t>
            </a:r>
          </a:p>
        </p:txBody>
      </p:sp>
    </p:spTree>
  </p:cSld>
  <p:clrMapOvr>
    <a:masterClrMapping xmlns:a="http://schemas.openxmlformats.org/drawingml/2006/main"/>
  </p:clrMapOvr>
</p:sld>
</file>