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e7811d449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56a6ee5b1496a"/>
  </p:sldMasterIdLst>
  <p:sldIdLst>
    <p:sldId xmlns:r="http://schemas.openxmlformats.org/officeDocument/2006/relationships" id="256" r:id="R6adabdd2aa61428d"/>
    <p:sldId xmlns:r="http://schemas.openxmlformats.org/officeDocument/2006/relationships" id="257" r:id="R82db4ad1a4304564"/>
    <p:sldId xmlns:r="http://schemas.openxmlformats.org/officeDocument/2006/relationships" id="258" r:id="R018c57d6402c4211"/>
    <p:sldId xmlns:r="http://schemas.openxmlformats.org/officeDocument/2006/relationships" id="259" r:id="R21c72793286f41bf"/>
    <p:sldId xmlns:r="http://schemas.openxmlformats.org/officeDocument/2006/relationships" id="260" r:id="Rbc7349639ae04335"/>
    <p:sldId xmlns:r="http://schemas.openxmlformats.org/officeDocument/2006/relationships" id="261" r:id="R38fa0f2514cc44db"/>
    <p:sldId xmlns:r="http://schemas.openxmlformats.org/officeDocument/2006/relationships" id="262" r:id="Ra311df2a38c8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56a6ee5b1496a" /><Relationship Type="http://schemas.openxmlformats.org/officeDocument/2006/relationships/slide" Target="/ppt/slides/slide1.xml" Id="R6adabdd2aa61428d" /><Relationship Type="http://schemas.openxmlformats.org/officeDocument/2006/relationships/slide" Target="/ppt/slides/slide2.xml" Id="R82db4ad1a4304564" /><Relationship Type="http://schemas.openxmlformats.org/officeDocument/2006/relationships/slide" Target="/ppt/slides/slide3.xml" Id="R018c57d6402c4211" /><Relationship Type="http://schemas.openxmlformats.org/officeDocument/2006/relationships/slide" Target="/ppt/slides/slide4.xml" Id="R21c72793286f41bf" /><Relationship Type="http://schemas.openxmlformats.org/officeDocument/2006/relationships/slide" Target="/ppt/slides/slide5.xml" Id="Rbc7349639ae04335" /><Relationship Type="http://schemas.openxmlformats.org/officeDocument/2006/relationships/slide" Target="/ppt/slides/slide6.xml" Id="R38fa0f2514cc44db" /><Relationship Type="http://schemas.openxmlformats.org/officeDocument/2006/relationships/slide" Target="/ppt/slides/slide7.xml" Id="Ra311df2a38c8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0e7b2c998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0b1244ec4d38" /><Relationship Type="http://schemas.openxmlformats.org/officeDocument/2006/relationships/theme" Target="/ppt/slideMasters/theme/theme1.xml" Id="R9aed4086daf5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10b1244ec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b7f1aa79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eb20f4d9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a6c168552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067fd683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1a69dd5e9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8307e2c2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fc93fa9f9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10 143 201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10 372 682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