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5b5cb78a6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792c69844497b"/>
  </p:sldMasterIdLst>
  <p:sldIdLst>
    <p:sldId xmlns:r="http://schemas.openxmlformats.org/officeDocument/2006/relationships" id="256" r:id="R8ef046fe5f8f4efc"/>
    <p:sldId xmlns:r="http://schemas.openxmlformats.org/officeDocument/2006/relationships" id="257" r:id="Rcfa86b3a92784657"/>
    <p:sldId xmlns:r="http://schemas.openxmlformats.org/officeDocument/2006/relationships" id="258" r:id="R1a3c866d08ff4a6a"/>
    <p:sldId xmlns:r="http://schemas.openxmlformats.org/officeDocument/2006/relationships" id="259" r:id="R64749c58508a4db7"/>
    <p:sldId xmlns:r="http://schemas.openxmlformats.org/officeDocument/2006/relationships" id="260" r:id="Rbc4310adf068494c"/>
    <p:sldId xmlns:r="http://schemas.openxmlformats.org/officeDocument/2006/relationships" id="261" r:id="R6e234ca5a83041ab"/>
    <p:sldId xmlns:r="http://schemas.openxmlformats.org/officeDocument/2006/relationships" id="262" r:id="R5eaf07ed1aec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792c69844497b" /><Relationship Type="http://schemas.openxmlformats.org/officeDocument/2006/relationships/slide" Target="/ppt/slides/slide1.xml" Id="R8ef046fe5f8f4efc" /><Relationship Type="http://schemas.openxmlformats.org/officeDocument/2006/relationships/slide" Target="/ppt/slides/slide2.xml" Id="Rcfa86b3a92784657" /><Relationship Type="http://schemas.openxmlformats.org/officeDocument/2006/relationships/slide" Target="/ppt/slides/slide3.xml" Id="R1a3c866d08ff4a6a" /><Relationship Type="http://schemas.openxmlformats.org/officeDocument/2006/relationships/slide" Target="/ppt/slides/slide4.xml" Id="R64749c58508a4db7" /><Relationship Type="http://schemas.openxmlformats.org/officeDocument/2006/relationships/slide" Target="/ppt/slides/slide5.xml" Id="Rbc4310adf068494c" /><Relationship Type="http://schemas.openxmlformats.org/officeDocument/2006/relationships/slide" Target="/ppt/slides/slide6.xml" Id="R6e234ca5a83041ab" /><Relationship Type="http://schemas.openxmlformats.org/officeDocument/2006/relationships/slide" Target="/ppt/slides/slide7.xml" Id="R5eaf07ed1aec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d9dc61a2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f3c978db46ba" /><Relationship Type="http://schemas.openxmlformats.org/officeDocument/2006/relationships/theme" Target="/ppt/slideMasters/theme/theme1.xml" Id="R278497f34d86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ff3c978db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5a92569d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e335f7ab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c1815dac1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6676499b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58150892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18de9a65c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1e25b69a8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