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d070bfd8c74b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f4827c719f40a8"/>
  </p:sldMasterIdLst>
  <p:sldIdLst>
    <p:sldId xmlns:r="http://schemas.openxmlformats.org/officeDocument/2006/relationships" id="256" r:id="R04cf54e24c374015"/>
    <p:sldId xmlns:r="http://schemas.openxmlformats.org/officeDocument/2006/relationships" id="257" r:id="Rb4e9657f546c4c57"/>
    <p:sldId xmlns:r="http://schemas.openxmlformats.org/officeDocument/2006/relationships" id="258" r:id="R9e1a2b02ce5b462f"/>
    <p:sldId xmlns:r="http://schemas.openxmlformats.org/officeDocument/2006/relationships" id="259" r:id="R44f5cdad79f54138"/>
    <p:sldId xmlns:r="http://schemas.openxmlformats.org/officeDocument/2006/relationships" id="260" r:id="Re2696b183edd43a8"/>
    <p:sldId xmlns:r="http://schemas.openxmlformats.org/officeDocument/2006/relationships" id="261" r:id="R174b2c05dd3d4787"/>
    <p:sldId xmlns:r="http://schemas.openxmlformats.org/officeDocument/2006/relationships" id="262" r:id="R7a25c716d67f42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f4827c719f40a8" /><Relationship Type="http://schemas.openxmlformats.org/officeDocument/2006/relationships/slide" Target="/ppt/slides/slide1.xml" Id="R04cf54e24c374015" /><Relationship Type="http://schemas.openxmlformats.org/officeDocument/2006/relationships/slide" Target="/ppt/slides/slide2.xml" Id="Rb4e9657f546c4c57" /><Relationship Type="http://schemas.openxmlformats.org/officeDocument/2006/relationships/slide" Target="/ppt/slides/slide3.xml" Id="R9e1a2b02ce5b462f" /><Relationship Type="http://schemas.openxmlformats.org/officeDocument/2006/relationships/slide" Target="/ppt/slides/slide4.xml" Id="R44f5cdad79f54138" /><Relationship Type="http://schemas.openxmlformats.org/officeDocument/2006/relationships/slide" Target="/ppt/slides/slide5.xml" Id="Re2696b183edd43a8" /><Relationship Type="http://schemas.openxmlformats.org/officeDocument/2006/relationships/slide" Target="/ppt/slides/slide6.xml" Id="R174b2c05dd3d4787" /><Relationship Type="http://schemas.openxmlformats.org/officeDocument/2006/relationships/slide" Target="/ppt/slides/slide7.xml" Id="R7a25c716d67f42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305054da1148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031b2ee9004c24" /><Relationship Type="http://schemas.openxmlformats.org/officeDocument/2006/relationships/theme" Target="/ppt/slideMasters/theme/theme1.xml" Id="R3848c0306251414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031b2ee9004c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b2db9c9af349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90a825c84741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41347ed90a4e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171556e93444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7c7d91def4e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8a90ffce34e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d68c923384b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SYRAN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SYRAN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SYRAN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SYRAN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SYRAN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SYRAN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−116 268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1 259 990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35 445 832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41 613 529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SYRAN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LASSE SYRAN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CHRISTOPHER SCHANCHE SYRAN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IDA CONSTANCE SCHANCHE SYRAN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KATHRINE SCHANCHE HENTSCH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SEBASTIAN SCHANCHE SYRAN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SYRAN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Madserud allé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989 156 500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SYRAN HOLDING AS</a:t>
            </a:r>
          </a:p>
        </p:txBody>
      </p:sp>
    </p:spTree>
  </p:cSld>
  <p:clrMapOvr>
    <a:masterClrMapping xmlns:a="http://schemas.openxmlformats.org/drawingml/2006/main"/>
  </p:clrMapOvr>
</p:sld>
</file>