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2a3cd18384a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e9f720907417b"/>
  </p:sldMasterIdLst>
  <p:sldIdLst>
    <p:sldId xmlns:r="http://schemas.openxmlformats.org/officeDocument/2006/relationships" id="256" r:id="R743170fdb8d34f12"/>
    <p:sldId xmlns:r="http://schemas.openxmlformats.org/officeDocument/2006/relationships" id="257" r:id="Rc56bfa69fe624ec1"/>
    <p:sldId xmlns:r="http://schemas.openxmlformats.org/officeDocument/2006/relationships" id="258" r:id="R2bf5976778e9440c"/>
    <p:sldId xmlns:r="http://schemas.openxmlformats.org/officeDocument/2006/relationships" id="259" r:id="R33e7ab071c5a431c"/>
    <p:sldId xmlns:r="http://schemas.openxmlformats.org/officeDocument/2006/relationships" id="260" r:id="Ra2aa3270dbf24dbb"/>
    <p:sldId xmlns:r="http://schemas.openxmlformats.org/officeDocument/2006/relationships" id="261" r:id="R3f234c3e434d4473"/>
    <p:sldId xmlns:r="http://schemas.openxmlformats.org/officeDocument/2006/relationships" id="262" r:id="R7d97e073d880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e9f720907417b" /><Relationship Type="http://schemas.openxmlformats.org/officeDocument/2006/relationships/slide" Target="/ppt/slides/slide1.xml" Id="R743170fdb8d34f12" /><Relationship Type="http://schemas.openxmlformats.org/officeDocument/2006/relationships/slide" Target="/ppt/slides/slide2.xml" Id="Rc56bfa69fe624ec1" /><Relationship Type="http://schemas.openxmlformats.org/officeDocument/2006/relationships/slide" Target="/ppt/slides/slide3.xml" Id="R2bf5976778e9440c" /><Relationship Type="http://schemas.openxmlformats.org/officeDocument/2006/relationships/slide" Target="/ppt/slides/slide4.xml" Id="R33e7ab071c5a431c" /><Relationship Type="http://schemas.openxmlformats.org/officeDocument/2006/relationships/slide" Target="/ppt/slides/slide5.xml" Id="Ra2aa3270dbf24dbb" /><Relationship Type="http://schemas.openxmlformats.org/officeDocument/2006/relationships/slide" Target="/ppt/slides/slide6.xml" Id="R3f234c3e434d4473" /><Relationship Type="http://schemas.openxmlformats.org/officeDocument/2006/relationships/slide" Target="/ppt/slides/slide7.xml" Id="R7d97e073d880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2bada4aea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202ef7f8447a6" /><Relationship Type="http://schemas.openxmlformats.org/officeDocument/2006/relationships/theme" Target="/ppt/slideMasters/theme/theme1.xml" Id="R1ceb5d728412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202ef7f84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cbe615cee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5c6894ea4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8ecded15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c17dec506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3aa89e3c9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e43f2702b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262ac4e0a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−2 944 765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31 174 418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216 155 126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231 730 992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SCHJERPEN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Blåsbortveien 16C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989 157 108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 AS</a:t>
            </a:r>
          </a:p>
        </p:txBody>
      </p:sp>
    </p:spTree>
  </p:cSld>
  <p:clrMapOvr>
    <a:masterClrMapping xmlns:a="http://schemas.openxmlformats.org/drawingml/2006/main"/>
  </p:clrMapOvr>
</p:sld>
</file>