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d702e7b96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5e34bf67c49df"/>
  </p:sldMasterIdLst>
  <p:sldIdLst>
    <p:sldId xmlns:r="http://schemas.openxmlformats.org/officeDocument/2006/relationships" id="256" r:id="R4a28eadbc2454ee2"/>
    <p:sldId xmlns:r="http://schemas.openxmlformats.org/officeDocument/2006/relationships" id="257" r:id="R891635e9852b464c"/>
    <p:sldId xmlns:r="http://schemas.openxmlformats.org/officeDocument/2006/relationships" id="258" r:id="Rdf5c17d19adb4b95"/>
    <p:sldId xmlns:r="http://schemas.openxmlformats.org/officeDocument/2006/relationships" id="259" r:id="Rcc880c24aa864d3a"/>
    <p:sldId xmlns:r="http://schemas.openxmlformats.org/officeDocument/2006/relationships" id="260" r:id="R881a5f20527e4763"/>
    <p:sldId xmlns:r="http://schemas.openxmlformats.org/officeDocument/2006/relationships" id="261" r:id="Rcb0b6a661535498a"/>
    <p:sldId xmlns:r="http://schemas.openxmlformats.org/officeDocument/2006/relationships" id="262" r:id="Re202ce9edde5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5e34bf67c49df" /><Relationship Type="http://schemas.openxmlformats.org/officeDocument/2006/relationships/slide" Target="/ppt/slides/slide1.xml" Id="R4a28eadbc2454ee2" /><Relationship Type="http://schemas.openxmlformats.org/officeDocument/2006/relationships/slide" Target="/ppt/slides/slide2.xml" Id="R891635e9852b464c" /><Relationship Type="http://schemas.openxmlformats.org/officeDocument/2006/relationships/slide" Target="/ppt/slides/slide3.xml" Id="Rdf5c17d19adb4b95" /><Relationship Type="http://schemas.openxmlformats.org/officeDocument/2006/relationships/slide" Target="/ppt/slides/slide4.xml" Id="Rcc880c24aa864d3a" /><Relationship Type="http://schemas.openxmlformats.org/officeDocument/2006/relationships/slide" Target="/ppt/slides/slide5.xml" Id="R881a5f20527e4763" /><Relationship Type="http://schemas.openxmlformats.org/officeDocument/2006/relationships/slide" Target="/ppt/slides/slide6.xml" Id="Rcb0b6a661535498a" /><Relationship Type="http://schemas.openxmlformats.org/officeDocument/2006/relationships/slide" Target="/ppt/slides/slide7.xml" Id="Re202ce9edde5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b5dd66fef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6b96f1264af7" /><Relationship Type="http://schemas.openxmlformats.org/officeDocument/2006/relationships/theme" Target="/ppt/slideMasters/theme/theme1.xml" Id="R4b01988abe31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76b96f126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07f6b9d81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487a6a053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b1eb26e1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97b6b9a13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15164554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943d7728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dc3de16f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BULLDOZER MASKINLAG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BULLDOZER MASKINLAG VERKSTED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42 120 518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8 538 637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87 524 145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BULLDOZER MASKINLAG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