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7a3b52d664d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6928b90b3f428d"/>
  </p:sldMasterIdLst>
  <p:sldIdLst>
    <p:sldId xmlns:r="http://schemas.openxmlformats.org/officeDocument/2006/relationships" id="256" r:id="Rb87ed4df0d834ef8"/>
    <p:sldId xmlns:r="http://schemas.openxmlformats.org/officeDocument/2006/relationships" id="257" r:id="Rd84352f3abeb485f"/>
    <p:sldId xmlns:r="http://schemas.openxmlformats.org/officeDocument/2006/relationships" id="258" r:id="R7bc13afce5f14f15"/>
    <p:sldId xmlns:r="http://schemas.openxmlformats.org/officeDocument/2006/relationships" id="259" r:id="R801837511d2147cf"/>
    <p:sldId xmlns:r="http://schemas.openxmlformats.org/officeDocument/2006/relationships" id="260" r:id="R3b03ade3cdc547d4"/>
    <p:sldId xmlns:r="http://schemas.openxmlformats.org/officeDocument/2006/relationships" id="261" r:id="R310cc8cbe3af4f3f"/>
    <p:sldId xmlns:r="http://schemas.openxmlformats.org/officeDocument/2006/relationships" id="262" r:id="Rf13655c68e0d44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928b90b3f428d" /><Relationship Type="http://schemas.openxmlformats.org/officeDocument/2006/relationships/slide" Target="/ppt/slides/slide1.xml" Id="Rb87ed4df0d834ef8" /><Relationship Type="http://schemas.openxmlformats.org/officeDocument/2006/relationships/slide" Target="/ppt/slides/slide2.xml" Id="Rd84352f3abeb485f" /><Relationship Type="http://schemas.openxmlformats.org/officeDocument/2006/relationships/slide" Target="/ppt/slides/slide3.xml" Id="R7bc13afce5f14f15" /><Relationship Type="http://schemas.openxmlformats.org/officeDocument/2006/relationships/slide" Target="/ppt/slides/slide4.xml" Id="R801837511d2147cf" /><Relationship Type="http://schemas.openxmlformats.org/officeDocument/2006/relationships/slide" Target="/ppt/slides/slide5.xml" Id="R3b03ade3cdc547d4" /><Relationship Type="http://schemas.openxmlformats.org/officeDocument/2006/relationships/slide" Target="/ppt/slides/slide6.xml" Id="R310cc8cbe3af4f3f" /><Relationship Type="http://schemas.openxmlformats.org/officeDocument/2006/relationships/slide" Target="/ppt/slides/slide7.xml" Id="Rf13655c68e0d44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5dd8b98e943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3ae48b1094d13" /><Relationship Type="http://schemas.openxmlformats.org/officeDocument/2006/relationships/theme" Target="/ppt/slideMasters/theme/theme1.xml" Id="Rbdc65733b5c143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73ae48b1094d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e7e58a5a14f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31a9232a7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99499d39840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b1df4aac644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6d201ff8c48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419e2be884c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7202f3ff449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TYRLANNA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TYRLANNA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TYRLANNA AS ble etablert [år] og holder til i Hagavik.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TYRLANNA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TYRLANNA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TYRLANNA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1 282 360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2 059 171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TYRLANNA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BØE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LYNN BØE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 BØE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TYRLANNA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Bøe, Dahlsvegen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5217 Hagavik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TYRLANNA AS</a:t>
            </a:r>
          </a:p>
        </p:txBody>
      </p:sp>
    </p:spTree>
  </p:cSld>
  <p:clrMapOvr>
    <a:masterClrMapping xmlns:a="http://schemas.openxmlformats.org/drawingml/2006/main"/>
  </p:clrMapOvr>
</p:sld>
</file>