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745ed7aa9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96f9e1ceb4d01"/>
  </p:sldMasterIdLst>
  <p:sldIdLst>
    <p:sldId xmlns:r="http://schemas.openxmlformats.org/officeDocument/2006/relationships" id="256" r:id="R84b2c5f6f79e41c1"/>
    <p:sldId xmlns:r="http://schemas.openxmlformats.org/officeDocument/2006/relationships" id="257" r:id="Rfb552d29e2e14dc1"/>
    <p:sldId xmlns:r="http://schemas.openxmlformats.org/officeDocument/2006/relationships" id="258" r:id="R0ff440294c314365"/>
    <p:sldId xmlns:r="http://schemas.openxmlformats.org/officeDocument/2006/relationships" id="259" r:id="Re5648e2a07d841f4"/>
    <p:sldId xmlns:r="http://schemas.openxmlformats.org/officeDocument/2006/relationships" id="260" r:id="Rc7162e05a7494ce5"/>
    <p:sldId xmlns:r="http://schemas.openxmlformats.org/officeDocument/2006/relationships" id="261" r:id="Rba5d6c6a1cfe4c47"/>
    <p:sldId xmlns:r="http://schemas.openxmlformats.org/officeDocument/2006/relationships" id="262" r:id="R946a255e0c99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96f9e1ceb4d01" /><Relationship Type="http://schemas.openxmlformats.org/officeDocument/2006/relationships/slide" Target="/ppt/slides/slide1.xml" Id="R84b2c5f6f79e41c1" /><Relationship Type="http://schemas.openxmlformats.org/officeDocument/2006/relationships/slide" Target="/ppt/slides/slide2.xml" Id="Rfb552d29e2e14dc1" /><Relationship Type="http://schemas.openxmlformats.org/officeDocument/2006/relationships/slide" Target="/ppt/slides/slide3.xml" Id="R0ff440294c314365" /><Relationship Type="http://schemas.openxmlformats.org/officeDocument/2006/relationships/slide" Target="/ppt/slides/slide4.xml" Id="Re5648e2a07d841f4" /><Relationship Type="http://schemas.openxmlformats.org/officeDocument/2006/relationships/slide" Target="/ppt/slides/slide5.xml" Id="Rc7162e05a7494ce5" /><Relationship Type="http://schemas.openxmlformats.org/officeDocument/2006/relationships/slide" Target="/ppt/slides/slide6.xml" Id="Rba5d6c6a1cfe4c47" /><Relationship Type="http://schemas.openxmlformats.org/officeDocument/2006/relationships/slide" Target="/ppt/slides/slide7.xml" Id="R946a255e0c99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16793ec5f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5ed3fbb4141bf" /><Relationship Type="http://schemas.openxmlformats.org/officeDocument/2006/relationships/theme" Target="/ppt/slideMasters/theme/theme1.xml" Id="R0893c8b9bed5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f5ed3fbb4141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155c78543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9387636a842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dac5ffe0d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88ce2f8bb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a74549f2641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087140e9b4b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b0b78efad4e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HORISONT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HORISONT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−3 340 343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−10 793 845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−1 930 275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Tempevegen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HORISONT INVEST AS</a:t>
            </a:r>
          </a:p>
        </p:txBody>
      </p:sp>
    </p:spTree>
  </p:cSld>
  <p:clrMapOvr>
    <a:masterClrMapping xmlns:a="http://schemas.openxmlformats.org/drawingml/2006/main"/>
  </p:clrMapOvr>
</p:sld>
</file>