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5031c1aa7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0fe068a984d10"/>
  </p:sldMasterIdLst>
  <p:sldIdLst>
    <p:sldId xmlns:r="http://schemas.openxmlformats.org/officeDocument/2006/relationships" id="256" r:id="R4789683a8e4a4aae"/>
    <p:sldId xmlns:r="http://schemas.openxmlformats.org/officeDocument/2006/relationships" id="257" r:id="R497d0c2b4a0c4f55"/>
    <p:sldId xmlns:r="http://schemas.openxmlformats.org/officeDocument/2006/relationships" id="258" r:id="R8b6fbdd2d020469a"/>
    <p:sldId xmlns:r="http://schemas.openxmlformats.org/officeDocument/2006/relationships" id="259" r:id="R688575f23b3c4666"/>
    <p:sldId xmlns:r="http://schemas.openxmlformats.org/officeDocument/2006/relationships" id="260" r:id="R56177311e3d3493b"/>
    <p:sldId xmlns:r="http://schemas.openxmlformats.org/officeDocument/2006/relationships" id="261" r:id="R37bf554a38944244"/>
    <p:sldId xmlns:r="http://schemas.openxmlformats.org/officeDocument/2006/relationships" id="262" r:id="R4bf912a16eda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0fe068a984d10" /><Relationship Type="http://schemas.openxmlformats.org/officeDocument/2006/relationships/slide" Target="/ppt/slides/slide1.xml" Id="R4789683a8e4a4aae" /><Relationship Type="http://schemas.openxmlformats.org/officeDocument/2006/relationships/slide" Target="/ppt/slides/slide2.xml" Id="R497d0c2b4a0c4f55" /><Relationship Type="http://schemas.openxmlformats.org/officeDocument/2006/relationships/slide" Target="/ppt/slides/slide3.xml" Id="R8b6fbdd2d020469a" /><Relationship Type="http://schemas.openxmlformats.org/officeDocument/2006/relationships/slide" Target="/ppt/slides/slide4.xml" Id="R688575f23b3c4666" /><Relationship Type="http://schemas.openxmlformats.org/officeDocument/2006/relationships/slide" Target="/ppt/slides/slide5.xml" Id="R56177311e3d3493b" /><Relationship Type="http://schemas.openxmlformats.org/officeDocument/2006/relationships/slide" Target="/ppt/slides/slide6.xml" Id="R37bf554a38944244" /><Relationship Type="http://schemas.openxmlformats.org/officeDocument/2006/relationships/slide" Target="/ppt/slides/slide7.xml" Id="R4bf912a16eda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7c1df4097e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a92efbb834cb4" /><Relationship Type="http://schemas.openxmlformats.org/officeDocument/2006/relationships/theme" Target="/ppt/slideMasters/theme/theme1.xml" Id="Reb72a98e9be6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2a92efbb83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23c4d13194b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f54bc5aa1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63fbd2b85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1e4c49667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07a7b1038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a879e45514c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08069d1a7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48 122 806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47 053 857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44 700 103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128 641 669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156 330 883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TYRONE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HORIZON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Kassefabrikkvegen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