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41375b9f0e47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879e733cdb49fa"/>
  </p:sldMasterIdLst>
  <p:sldIdLst>
    <p:sldId xmlns:r="http://schemas.openxmlformats.org/officeDocument/2006/relationships" id="256" r:id="R8d8e15f4fbc54740"/>
    <p:sldId xmlns:r="http://schemas.openxmlformats.org/officeDocument/2006/relationships" id="257" r:id="R2d1da93b1f3d4a42"/>
    <p:sldId xmlns:r="http://schemas.openxmlformats.org/officeDocument/2006/relationships" id="258" r:id="R2b1fe32d9e7148c3"/>
    <p:sldId xmlns:r="http://schemas.openxmlformats.org/officeDocument/2006/relationships" id="259" r:id="R0d6715c756924d4f"/>
    <p:sldId xmlns:r="http://schemas.openxmlformats.org/officeDocument/2006/relationships" id="260" r:id="R3e4002d553784c2d"/>
    <p:sldId xmlns:r="http://schemas.openxmlformats.org/officeDocument/2006/relationships" id="261" r:id="Rd7aa3239371641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879e733cdb49fa" /><Relationship Type="http://schemas.openxmlformats.org/officeDocument/2006/relationships/slide" Target="/ppt/slides/slide1.xml" Id="R8d8e15f4fbc54740" /><Relationship Type="http://schemas.openxmlformats.org/officeDocument/2006/relationships/slide" Target="/ppt/slides/slide2.xml" Id="R2d1da93b1f3d4a42" /><Relationship Type="http://schemas.openxmlformats.org/officeDocument/2006/relationships/slide" Target="/ppt/slides/slide3.xml" Id="R2b1fe32d9e7148c3" /><Relationship Type="http://schemas.openxmlformats.org/officeDocument/2006/relationships/slide" Target="/ppt/slides/slide4.xml" Id="R0d6715c756924d4f" /><Relationship Type="http://schemas.openxmlformats.org/officeDocument/2006/relationships/slide" Target="/ppt/slides/slide5.xml" Id="R3e4002d553784c2d" /><Relationship Type="http://schemas.openxmlformats.org/officeDocument/2006/relationships/slide" Target="/ppt/slides/slide6.xml" Id="Rd7aa3239371641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c9f3c201e48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88a9255fc4740" /><Relationship Type="http://schemas.openxmlformats.org/officeDocument/2006/relationships/theme" Target="/ppt/slideMasters/theme/theme1.xml" Id="Re817f9a56bb749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f88a9255fc47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dea68a8bd42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0cd1031e143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53fcec7ac40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e5783221d40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a13c067124c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276b8cf3e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