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62a517d13949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30848186ee4c9b"/>
  </p:sldMasterIdLst>
  <p:sldIdLst>
    <p:sldId xmlns:r="http://schemas.openxmlformats.org/officeDocument/2006/relationships" id="256" r:id="Rdf5aacd74ea642cc"/>
    <p:sldId xmlns:r="http://schemas.openxmlformats.org/officeDocument/2006/relationships" id="257" r:id="R76e4afc6faef4701"/>
    <p:sldId xmlns:r="http://schemas.openxmlformats.org/officeDocument/2006/relationships" id="258" r:id="R5c672819e20941ff"/>
    <p:sldId xmlns:r="http://schemas.openxmlformats.org/officeDocument/2006/relationships" id="259" r:id="R4d79f512e3fe4356"/>
    <p:sldId xmlns:r="http://schemas.openxmlformats.org/officeDocument/2006/relationships" id="260" r:id="Rae951eab103f4d5e"/>
    <p:sldId xmlns:r="http://schemas.openxmlformats.org/officeDocument/2006/relationships" id="261" r:id="R95b3c10a85d54d12"/>
    <p:sldId xmlns:r="http://schemas.openxmlformats.org/officeDocument/2006/relationships" id="262" r:id="Ra8f4b669381842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30848186ee4c9b" /><Relationship Type="http://schemas.openxmlformats.org/officeDocument/2006/relationships/slide" Target="/ppt/slides/slide1.xml" Id="Rdf5aacd74ea642cc" /><Relationship Type="http://schemas.openxmlformats.org/officeDocument/2006/relationships/slide" Target="/ppt/slides/slide2.xml" Id="R76e4afc6faef4701" /><Relationship Type="http://schemas.openxmlformats.org/officeDocument/2006/relationships/slide" Target="/ppt/slides/slide3.xml" Id="R5c672819e20941ff" /><Relationship Type="http://schemas.openxmlformats.org/officeDocument/2006/relationships/slide" Target="/ppt/slides/slide4.xml" Id="R4d79f512e3fe4356" /><Relationship Type="http://schemas.openxmlformats.org/officeDocument/2006/relationships/slide" Target="/ppt/slides/slide5.xml" Id="Rae951eab103f4d5e" /><Relationship Type="http://schemas.openxmlformats.org/officeDocument/2006/relationships/slide" Target="/ppt/slides/slide6.xml" Id="R95b3c10a85d54d12" /><Relationship Type="http://schemas.openxmlformats.org/officeDocument/2006/relationships/slide" Target="/ppt/slides/slide7.xml" Id="Ra8f4b669381842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add3e5f8ae4d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ac329acd841b8" /><Relationship Type="http://schemas.openxmlformats.org/officeDocument/2006/relationships/theme" Target="/ppt/slideMasters/theme/theme1.xml" Id="R8cdb3c4ba67d43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bac329acd841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856a37dce4c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dde2eea9a49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402cb146f44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3d29e1de544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97218d1b94e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e1a294c5546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fa36246f34f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9 122 566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9 122 566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SKJALG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Alstadtoppen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8072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