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94e75b0cda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86d8f1e36e4292"/>
  </p:sldMasterIdLst>
  <p:sldIdLst>
    <p:sldId xmlns:r="http://schemas.openxmlformats.org/officeDocument/2006/relationships" id="256" r:id="R6f72d650b24a424c"/>
    <p:sldId xmlns:r="http://schemas.openxmlformats.org/officeDocument/2006/relationships" id="257" r:id="Rdf7326431be04ab6"/>
    <p:sldId xmlns:r="http://schemas.openxmlformats.org/officeDocument/2006/relationships" id="258" r:id="R61879dc8dbf94efb"/>
    <p:sldId xmlns:r="http://schemas.openxmlformats.org/officeDocument/2006/relationships" id="259" r:id="R3389e0cfd5ef4279"/>
    <p:sldId xmlns:r="http://schemas.openxmlformats.org/officeDocument/2006/relationships" id="260" r:id="Ree8d1750f6d74f66"/>
    <p:sldId xmlns:r="http://schemas.openxmlformats.org/officeDocument/2006/relationships" id="261" r:id="R5fa9ddc05c50441d"/>
    <p:sldId xmlns:r="http://schemas.openxmlformats.org/officeDocument/2006/relationships" id="262" r:id="R62ae566d9e68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6d8f1e36e4292" /><Relationship Type="http://schemas.openxmlformats.org/officeDocument/2006/relationships/slide" Target="/ppt/slides/slide1.xml" Id="R6f72d650b24a424c" /><Relationship Type="http://schemas.openxmlformats.org/officeDocument/2006/relationships/slide" Target="/ppt/slides/slide2.xml" Id="Rdf7326431be04ab6" /><Relationship Type="http://schemas.openxmlformats.org/officeDocument/2006/relationships/slide" Target="/ppt/slides/slide3.xml" Id="R61879dc8dbf94efb" /><Relationship Type="http://schemas.openxmlformats.org/officeDocument/2006/relationships/slide" Target="/ppt/slides/slide4.xml" Id="R3389e0cfd5ef4279" /><Relationship Type="http://schemas.openxmlformats.org/officeDocument/2006/relationships/slide" Target="/ppt/slides/slide5.xml" Id="Ree8d1750f6d74f66" /><Relationship Type="http://schemas.openxmlformats.org/officeDocument/2006/relationships/slide" Target="/ppt/slides/slide6.xml" Id="R5fa9ddc05c50441d" /><Relationship Type="http://schemas.openxmlformats.org/officeDocument/2006/relationships/slide" Target="/ppt/slides/slide7.xml" Id="R62ae566d9e68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1d1e3c0e4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c25d962c44a91" /><Relationship Type="http://schemas.openxmlformats.org/officeDocument/2006/relationships/theme" Target="/ppt/slideMasters/theme/theme1.xml" Id="Ra4b8b98a162d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c25d962c4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2f19a7e20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8580db8d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f8c5ca8764b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d06b1cca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c926275f6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4dc98f7c5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97e8d1d2343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HUNDSTAD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9 122 566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9 122 566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 KRISTIAN HUNDSTAD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Alstadtoppen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HUNDSTAD HOLDING AS</a:t>
            </a:r>
          </a:p>
        </p:txBody>
      </p:sp>
    </p:spTree>
  </p:cSld>
  <p:clrMapOvr>
    <a:masterClrMapping xmlns:a="http://schemas.openxmlformats.org/drawingml/2006/main"/>
  </p:clrMapOvr>
</p:sld>
</file>