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5e95d1200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2275ea9484a83"/>
  </p:sldMasterIdLst>
  <p:sldIdLst>
    <p:sldId xmlns:r="http://schemas.openxmlformats.org/officeDocument/2006/relationships" id="256" r:id="Rf3cd262a95be49e0"/>
    <p:sldId xmlns:r="http://schemas.openxmlformats.org/officeDocument/2006/relationships" id="257" r:id="R1e8cf2a6245940fb"/>
    <p:sldId xmlns:r="http://schemas.openxmlformats.org/officeDocument/2006/relationships" id="258" r:id="Rb37fdbc763224c75"/>
    <p:sldId xmlns:r="http://schemas.openxmlformats.org/officeDocument/2006/relationships" id="259" r:id="R588c2c6602b64ac4"/>
    <p:sldId xmlns:r="http://schemas.openxmlformats.org/officeDocument/2006/relationships" id="260" r:id="R39695ef394274a2a"/>
    <p:sldId xmlns:r="http://schemas.openxmlformats.org/officeDocument/2006/relationships" id="261" r:id="R303f5681a8c64c9f"/>
    <p:sldId xmlns:r="http://schemas.openxmlformats.org/officeDocument/2006/relationships" id="262" r:id="R825a4f2cf78d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2275ea9484a83" /><Relationship Type="http://schemas.openxmlformats.org/officeDocument/2006/relationships/slide" Target="/ppt/slides/slide1.xml" Id="Rf3cd262a95be49e0" /><Relationship Type="http://schemas.openxmlformats.org/officeDocument/2006/relationships/slide" Target="/ppt/slides/slide2.xml" Id="R1e8cf2a6245940fb" /><Relationship Type="http://schemas.openxmlformats.org/officeDocument/2006/relationships/slide" Target="/ppt/slides/slide3.xml" Id="Rb37fdbc763224c75" /><Relationship Type="http://schemas.openxmlformats.org/officeDocument/2006/relationships/slide" Target="/ppt/slides/slide4.xml" Id="R588c2c6602b64ac4" /><Relationship Type="http://schemas.openxmlformats.org/officeDocument/2006/relationships/slide" Target="/ppt/slides/slide5.xml" Id="R39695ef394274a2a" /><Relationship Type="http://schemas.openxmlformats.org/officeDocument/2006/relationships/slide" Target="/ppt/slides/slide6.xml" Id="R303f5681a8c64c9f" /><Relationship Type="http://schemas.openxmlformats.org/officeDocument/2006/relationships/slide" Target="/ppt/slides/slide7.xml" Id="R825a4f2cf78d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72770db4a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c098939114a4e" /><Relationship Type="http://schemas.openxmlformats.org/officeDocument/2006/relationships/theme" Target="/ppt/slideMasters/theme/theme1.xml" Id="Rbae8087745f6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c09893911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e4b43fb4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fa447d96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9c3e25ce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0f3f5825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b42b4b1f5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6e2c2d693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716743c5d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