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fe0df0cf5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344a922e34a15"/>
  </p:sldMasterIdLst>
  <p:sldIdLst>
    <p:sldId xmlns:r="http://schemas.openxmlformats.org/officeDocument/2006/relationships" id="256" r:id="R3fe4f3c69eaa49fa"/>
    <p:sldId xmlns:r="http://schemas.openxmlformats.org/officeDocument/2006/relationships" id="257" r:id="R94ae1c285dec406b"/>
    <p:sldId xmlns:r="http://schemas.openxmlformats.org/officeDocument/2006/relationships" id="258" r:id="R60e0823c14cf4e6f"/>
    <p:sldId xmlns:r="http://schemas.openxmlformats.org/officeDocument/2006/relationships" id="259" r:id="R580e4a3300e94203"/>
    <p:sldId xmlns:r="http://schemas.openxmlformats.org/officeDocument/2006/relationships" id="260" r:id="Rab8a5794b1e24b63"/>
    <p:sldId xmlns:r="http://schemas.openxmlformats.org/officeDocument/2006/relationships" id="261" r:id="R16118a9fc59f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344a922e34a15" /><Relationship Type="http://schemas.openxmlformats.org/officeDocument/2006/relationships/slide" Target="/ppt/slides/slide1.xml" Id="R3fe4f3c69eaa49fa" /><Relationship Type="http://schemas.openxmlformats.org/officeDocument/2006/relationships/slide" Target="/ppt/slides/slide2.xml" Id="R94ae1c285dec406b" /><Relationship Type="http://schemas.openxmlformats.org/officeDocument/2006/relationships/slide" Target="/ppt/slides/slide3.xml" Id="R60e0823c14cf4e6f" /><Relationship Type="http://schemas.openxmlformats.org/officeDocument/2006/relationships/slide" Target="/ppt/slides/slide4.xml" Id="R580e4a3300e94203" /><Relationship Type="http://schemas.openxmlformats.org/officeDocument/2006/relationships/slide" Target="/ppt/slides/slide5.xml" Id="Rab8a5794b1e24b63" /><Relationship Type="http://schemas.openxmlformats.org/officeDocument/2006/relationships/slide" Target="/ppt/slides/slide6.xml" Id="R16118a9fc59f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f546e5914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bf65ef7e46b9" /><Relationship Type="http://schemas.openxmlformats.org/officeDocument/2006/relationships/theme" Target="/ppt/slideMasters/theme/theme1.xml" Id="Ra0e07538877c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bbf65ef7e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7dfbb3e7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ef0f47e1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03bff691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6078fb3e7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4dcbad47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eeeb961e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Dyrhaugen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GELCO AS</a:t>
            </a:r>
          </a:p>
        </p:txBody>
      </p:sp>
    </p:spTree>
  </p:cSld>
  <p:clrMapOvr>
    <a:masterClrMapping xmlns:a="http://schemas.openxmlformats.org/drawingml/2006/main"/>
  </p:clrMapOvr>
</p:sld>
</file>