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c6691a352848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d80118391042db"/>
  </p:sldMasterIdLst>
  <p:sldIdLst>
    <p:sldId xmlns:r="http://schemas.openxmlformats.org/officeDocument/2006/relationships" id="256" r:id="R4b0c55365a384193"/>
    <p:sldId xmlns:r="http://schemas.openxmlformats.org/officeDocument/2006/relationships" id="257" r:id="Rbe6da39add4f4fd5"/>
    <p:sldId xmlns:r="http://schemas.openxmlformats.org/officeDocument/2006/relationships" id="258" r:id="R811be638db814f31"/>
    <p:sldId xmlns:r="http://schemas.openxmlformats.org/officeDocument/2006/relationships" id="259" r:id="Racd4e1965ebf4fa9"/>
    <p:sldId xmlns:r="http://schemas.openxmlformats.org/officeDocument/2006/relationships" id="260" r:id="R1784473c65014e69"/>
    <p:sldId xmlns:r="http://schemas.openxmlformats.org/officeDocument/2006/relationships" id="261" r:id="R82d8050b9b014913"/>
    <p:sldId xmlns:r="http://schemas.openxmlformats.org/officeDocument/2006/relationships" id="262" r:id="R9b3a11c846004a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d80118391042db" /><Relationship Type="http://schemas.openxmlformats.org/officeDocument/2006/relationships/slide" Target="/ppt/slides/slide1.xml" Id="R4b0c55365a384193" /><Relationship Type="http://schemas.openxmlformats.org/officeDocument/2006/relationships/slide" Target="/ppt/slides/slide2.xml" Id="Rbe6da39add4f4fd5" /><Relationship Type="http://schemas.openxmlformats.org/officeDocument/2006/relationships/slide" Target="/ppt/slides/slide3.xml" Id="R811be638db814f31" /><Relationship Type="http://schemas.openxmlformats.org/officeDocument/2006/relationships/slide" Target="/ppt/slides/slide4.xml" Id="Racd4e1965ebf4fa9" /><Relationship Type="http://schemas.openxmlformats.org/officeDocument/2006/relationships/slide" Target="/ppt/slides/slide5.xml" Id="R1784473c65014e69" /><Relationship Type="http://schemas.openxmlformats.org/officeDocument/2006/relationships/slide" Target="/ppt/slides/slide6.xml" Id="R82d8050b9b014913" /><Relationship Type="http://schemas.openxmlformats.org/officeDocument/2006/relationships/slide" Target="/ppt/slides/slide7.xml" Id="R9b3a11c846004a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01f472a8a84d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0c72d7f4443b9" /><Relationship Type="http://schemas.openxmlformats.org/officeDocument/2006/relationships/theme" Target="/ppt/slideMasters/theme/theme1.xml" Id="Rd90903b882fe41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90c72d7f4443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3037903494f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e2caeb9324f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05b5459ea49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282d1d6464c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8e484f3f34b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d00dede7a40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38b9516ec44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GELCO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GELCO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2 511 089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3 428 397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38 232 471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40 383 401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BJARTE LUNDE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LUNDE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KÅRE LUNDE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GRETE LUNDE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Dyrhaugen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5236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989 160 478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GELCO AS</a:t>
            </a:r>
          </a:p>
        </p:txBody>
      </p:sp>
    </p:spTree>
  </p:cSld>
  <p:clrMapOvr>
    <a:masterClrMapping xmlns:a="http://schemas.openxmlformats.org/drawingml/2006/main"/>
  </p:clrMapOvr>
</p:sld>
</file>