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c82ff96db4644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23ff0ac5c04267"/>
  </p:sldMasterIdLst>
  <p:sldIdLst>
    <p:sldId xmlns:r="http://schemas.openxmlformats.org/officeDocument/2006/relationships" id="256" r:id="R8e4b071b4b454e7b"/>
    <p:sldId xmlns:r="http://schemas.openxmlformats.org/officeDocument/2006/relationships" id="257" r:id="R31bcd2f21baf4ccb"/>
    <p:sldId xmlns:r="http://schemas.openxmlformats.org/officeDocument/2006/relationships" id="258" r:id="Rc0438e7474804b4c"/>
    <p:sldId xmlns:r="http://schemas.openxmlformats.org/officeDocument/2006/relationships" id="259" r:id="Rc499e76a694b42a0"/>
    <p:sldId xmlns:r="http://schemas.openxmlformats.org/officeDocument/2006/relationships" id="260" r:id="R67142abdf5d946f9"/>
    <p:sldId xmlns:r="http://schemas.openxmlformats.org/officeDocument/2006/relationships" id="261" r:id="R7e8d67878964497e"/>
    <p:sldId xmlns:r="http://schemas.openxmlformats.org/officeDocument/2006/relationships" id="262" r:id="R44b47caab083481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23ff0ac5c04267" /><Relationship Type="http://schemas.openxmlformats.org/officeDocument/2006/relationships/slide" Target="/ppt/slides/slide1.xml" Id="R8e4b071b4b454e7b" /><Relationship Type="http://schemas.openxmlformats.org/officeDocument/2006/relationships/slide" Target="/ppt/slides/slide2.xml" Id="R31bcd2f21baf4ccb" /><Relationship Type="http://schemas.openxmlformats.org/officeDocument/2006/relationships/slide" Target="/ppt/slides/slide3.xml" Id="Rc0438e7474804b4c" /><Relationship Type="http://schemas.openxmlformats.org/officeDocument/2006/relationships/slide" Target="/ppt/slides/slide4.xml" Id="Rc499e76a694b42a0" /><Relationship Type="http://schemas.openxmlformats.org/officeDocument/2006/relationships/slide" Target="/ppt/slides/slide5.xml" Id="R67142abdf5d946f9" /><Relationship Type="http://schemas.openxmlformats.org/officeDocument/2006/relationships/slide" Target="/ppt/slides/slide6.xml" Id="R7e8d67878964497e" /><Relationship Type="http://schemas.openxmlformats.org/officeDocument/2006/relationships/slide" Target="/ppt/slides/slide7.xml" Id="R44b47caab083481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f12345ea6849b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0ec34fbcaa4db1" /><Relationship Type="http://schemas.openxmlformats.org/officeDocument/2006/relationships/theme" Target="/ppt/slideMasters/theme/theme1.xml" Id="Ra740eb1dd98046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0ec34fbcaa4d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d38aadad8e491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196de45ef0459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eb9cde37544d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9cb746f0cc4f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173c12d422400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e0515361e04a3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8815c8ee494ab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OSLO FASHION WEEK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FASHION WEEK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 FASHION WEEK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FASHION WEEK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FASHION WEEK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FASHION WEEK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−3 274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−3 290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−45 317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FASHION WEEK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VASBOTTEN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FASHION WEEK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Huitfeldts gate 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989 160 621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FASHION WEEK AS</a:t>
            </a:r>
          </a:p>
        </p:txBody>
      </p:sp>
    </p:spTree>
  </p:cSld>
  <p:clrMapOvr>
    <a:masterClrMapping xmlns:a="http://schemas.openxmlformats.org/drawingml/2006/main"/>
  </p:clrMapOvr>
</p:sld>
</file>