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af248e5ef147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0de23866cd4ad4"/>
  </p:sldMasterIdLst>
  <p:sldIdLst>
    <p:sldId xmlns:r="http://schemas.openxmlformats.org/officeDocument/2006/relationships" id="256" r:id="R9038639179c64850"/>
    <p:sldId xmlns:r="http://schemas.openxmlformats.org/officeDocument/2006/relationships" id="257" r:id="R250c85c66af64532"/>
    <p:sldId xmlns:r="http://schemas.openxmlformats.org/officeDocument/2006/relationships" id="258" r:id="Rfa7ca834d1904489"/>
    <p:sldId xmlns:r="http://schemas.openxmlformats.org/officeDocument/2006/relationships" id="259" r:id="R0ba3413518f847c0"/>
    <p:sldId xmlns:r="http://schemas.openxmlformats.org/officeDocument/2006/relationships" id="260" r:id="Rd7a78d42403b4798"/>
    <p:sldId xmlns:r="http://schemas.openxmlformats.org/officeDocument/2006/relationships" id="261" r:id="Rce64d9c85dd64f06"/>
    <p:sldId xmlns:r="http://schemas.openxmlformats.org/officeDocument/2006/relationships" id="262" r:id="Raec92a6b4dff4a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0de23866cd4ad4" /><Relationship Type="http://schemas.openxmlformats.org/officeDocument/2006/relationships/slide" Target="/ppt/slides/slide1.xml" Id="R9038639179c64850" /><Relationship Type="http://schemas.openxmlformats.org/officeDocument/2006/relationships/slide" Target="/ppt/slides/slide2.xml" Id="R250c85c66af64532" /><Relationship Type="http://schemas.openxmlformats.org/officeDocument/2006/relationships/slide" Target="/ppt/slides/slide3.xml" Id="Rfa7ca834d1904489" /><Relationship Type="http://schemas.openxmlformats.org/officeDocument/2006/relationships/slide" Target="/ppt/slides/slide4.xml" Id="R0ba3413518f847c0" /><Relationship Type="http://schemas.openxmlformats.org/officeDocument/2006/relationships/slide" Target="/ppt/slides/slide5.xml" Id="Rd7a78d42403b4798" /><Relationship Type="http://schemas.openxmlformats.org/officeDocument/2006/relationships/slide" Target="/ppt/slides/slide6.xml" Id="Rce64d9c85dd64f06" /><Relationship Type="http://schemas.openxmlformats.org/officeDocument/2006/relationships/slide" Target="/ppt/slides/slide7.xml" Id="Raec92a6b4dff4a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ccd6ba70cb45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724f6c67f46e9" /><Relationship Type="http://schemas.openxmlformats.org/officeDocument/2006/relationships/theme" Target="/ppt/slideMasters/theme/theme1.xml" Id="Rf5e0c2bc715046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3724f6c67f46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84ba15bef46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cb3ea26274c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2336956f84b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38af467cb41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c9f2c22324b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233883dd94e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60ffd7ca94e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MÅSØVAL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MÅSØVAL INVEST AS ble etablert [år] og holder til i Sistranda.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7 266 430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13 572 632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39 266 449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MÅSØVAL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Nordfrøyveien 413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7260 Sistranda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989 161 059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MÅSØVAL INVEST AS</a:t>
            </a:r>
          </a:p>
        </p:txBody>
      </p:sp>
    </p:spTree>
  </p:cSld>
  <p:clrMapOvr>
    <a:masterClrMapping xmlns:a="http://schemas.openxmlformats.org/drawingml/2006/main"/>
  </p:clrMapOvr>
</p:sld>
</file>